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23"/>
    <a:srgbClr val="8ACEFF"/>
    <a:srgbClr val="990000"/>
    <a:srgbClr val="1A43C2"/>
    <a:srgbClr val="02A5A6"/>
    <a:srgbClr val="0E2B8B"/>
    <a:srgbClr val="8ACDFF"/>
    <a:srgbClr val="37C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9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6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7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1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2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9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3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93E2-FBE8-4672-80BB-6B6D9265280B}" type="datetimeFigureOut">
              <a:rPr lang="en-US" smtClean="0"/>
              <a:t>12-Jun-20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5B54-4F4C-41F4-B923-08A0922F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14E04D2-15E6-4163-9D59-DF0AEA0EFA29}"/>
              </a:ext>
            </a:extLst>
          </p:cNvPr>
          <p:cNvSpPr txBox="1"/>
          <p:nvPr/>
        </p:nvSpPr>
        <p:spPr>
          <a:xfrm>
            <a:off x="1" y="3250"/>
            <a:ext cx="6868858" cy="523220"/>
          </a:xfrm>
          <a:prstGeom prst="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SemiBold SemiConden" panose="020B0502040204020203" pitchFamily="34" charset="0"/>
              </a:rPr>
              <a:t>Physiotherapy&amp;Rehabilitation 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ahnschrift SemiBold SemiConden" panose="020B05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1557CEC-48D1-4B85-8448-68EEA33B50D3}"/>
              </a:ext>
            </a:extLst>
          </p:cNvPr>
          <p:cNvSpPr txBox="1"/>
          <p:nvPr/>
        </p:nvSpPr>
        <p:spPr>
          <a:xfrm>
            <a:off x="1181278" y="601119"/>
            <a:ext cx="4507832" cy="738664"/>
          </a:xfrm>
          <a:prstGeom prst="rect">
            <a:avLst/>
          </a:prstGeom>
          <a:solidFill>
            <a:srgbClr val="8ACE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Bahnschrift Light SemiCondensed" panose="020B0502040204020203" pitchFamily="34" charset="0"/>
              </a:rPr>
              <a:t>Near East </a:t>
            </a:r>
            <a:r>
              <a:rPr lang="en-US" sz="1400" b="1" dirty="0" smtClean="0">
                <a:latin typeface="Bahnschrift Light SemiCondensed" panose="020B0502040204020203" pitchFamily="34" charset="0"/>
              </a:rPr>
              <a:t>University</a:t>
            </a:r>
          </a:p>
          <a:p>
            <a:pPr algn="ctr"/>
            <a:r>
              <a:rPr lang="en-US" sz="1400" b="1" dirty="0" smtClean="0">
                <a:latin typeface="Bahnschrift Light SemiCondensed" panose="020B0502040204020203" pitchFamily="34" charset="0"/>
              </a:rPr>
              <a:t>Faculty </a:t>
            </a:r>
            <a:r>
              <a:rPr lang="en-US" sz="1400" b="1" dirty="0">
                <a:latin typeface="Bahnschrift Light SemiCondensed" panose="020B0502040204020203" pitchFamily="34" charset="0"/>
              </a:rPr>
              <a:t>Of Health Science </a:t>
            </a:r>
          </a:p>
          <a:p>
            <a:pPr algn="ctr"/>
            <a:r>
              <a:rPr lang="en-US" sz="1400" b="1" dirty="0">
                <a:latin typeface="Bahnschrift Light SemiCondensed" panose="020B0502040204020203" pitchFamily="34" charset="0"/>
              </a:rPr>
              <a:t>Physiotherapy and Rehabilitation Department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9105570-75AC-46ED-A0C2-8A5C381004F4}"/>
              </a:ext>
            </a:extLst>
          </p:cNvPr>
          <p:cNvSpPr txBox="1"/>
          <p:nvPr/>
        </p:nvSpPr>
        <p:spPr>
          <a:xfrm>
            <a:off x="3322924" y="9590678"/>
            <a:ext cx="3545934" cy="307777"/>
          </a:xfrm>
          <a:prstGeom prst="rect">
            <a:avLst/>
          </a:prstGeom>
          <a:solidFill>
            <a:srgbClr val="A200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Haneen</a:t>
            </a:r>
            <a:r>
              <a:rPr lang="en-US" sz="1400" i="1" dirty="0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Altalbani</a:t>
            </a:r>
            <a:r>
              <a:rPr lang="en-US" sz="1400" i="1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, </a:t>
            </a:r>
            <a:r>
              <a:rPr lang="en-US" sz="1400" i="1" dirty="0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4</a:t>
            </a:r>
            <a:r>
              <a:rPr lang="en-US" sz="1400" i="1" baseline="30000" dirty="0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th</a:t>
            </a:r>
            <a:r>
              <a:rPr lang="en-US" sz="1400" i="1" dirty="0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 year student</a:t>
            </a:r>
            <a:endParaRPr lang="en-US" sz="1400" i="1" dirty="0">
              <a:solidFill>
                <a:schemeClr val="bg1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105DEA1-1F36-477A-A5FC-080581158B9B}"/>
              </a:ext>
            </a:extLst>
          </p:cNvPr>
          <p:cNvSpPr txBox="1"/>
          <p:nvPr/>
        </p:nvSpPr>
        <p:spPr>
          <a:xfrm>
            <a:off x="153281" y="1541207"/>
            <a:ext cx="4166306" cy="430887"/>
          </a:xfrm>
          <a:prstGeom prst="rect">
            <a:avLst/>
          </a:prstGeom>
          <a:solidFill>
            <a:srgbClr val="1A43C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What is </a:t>
            </a:r>
            <a:r>
              <a:rPr lang="en-US" sz="22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physiotherapy?</a:t>
            </a:r>
            <a:endParaRPr lang="en-US" sz="2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BDDC3628-F373-42E0-B52F-AB7D193DA0EA}"/>
              </a:ext>
            </a:extLst>
          </p:cNvPr>
          <p:cNvSpPr/>
          <p:nvPr/>
        </p:nvSpPr>
        <p:spPr>
          <a:xfrm>
            <a:off x="0" y="1952768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ahnschrift Light SemiCondensed" panose="020B0502040204020203" pitchFamily="34" charset="0"/>
              </a:rPr>
              <a:t>Physiotherapy is a science-based healthcare profession that promotes recovery in illness, injury or disability. It aims to restore movement and functional ability to the person’s full potential. </a:t>
            </a:r>
            <a:endParaRPr lang="en-US" sz="1400" dirty="0" smtClean="0">
              <a:latin typeface="Bahnschrift Light Semi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>
                <a:latin typeface="Bahnschrift Light SemiCondensed" panose="020B0502040204020203" pitchFamily="34" charset="0"/>
              </a:rPr>
              <a:t>Physiotherapy </a:t>
            </a:r>
            <a:r>
              <a:rPr lang="en-US" sz="1400" dirty="0">
                <a:latin typeface="Bahnschrift Light SemiCondensed" panose="020B0502040204020203" pitchFamily="34" charset="0"/>
              </a:rPr>
              <a:t>is an independent profession where practitioners make their own treatment decisions and clinical judgements. They constantly reassess the results of their treatments and adjust their approach</a:t>
            </a:r>
            <a:r>
              <a:rPr lang="en-US" sz="1400" dirty="0" smtClean="0">
                <a:latin typeface="Bahnschrift Light SemiCondensed" panose="020B0502040204020203" pitchFamily="34" charset="0"/>
              </a:rPr>
              <a:t>.</a:t>
            </a:r>
            <a:endParaRPr lang="en-US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62E27A4-F2BA-4884-8345-D0129935627C}"/>
              </a:ext>
            </a:extLst>
          </p:cNvPr>
          <p:cNvSpPr txBox="1"/>
          <p:nvPr/>
        </p:nvSpPr>
        <p:spPr>
          <a:xfrm>
            <a:off x="3322924" y="3304996"/>
            <a:ext cx="3215148" cy="430887"/>
          </a:xfrm>
          <a:prstGeom prst="rect">
            <a:avLst/>
          </a:prstGeom>
          <a:solidFill>
            <a:srgbClr val="1A43C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Who is </a:t>
            </a:r>
            <a:r>
              <a:rPr lang="en-US" sz="22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physiotherapist?</a:t>
            </a:r>
            <a:endParaRPr lang="en-US" sz="2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796D1065-B0EA-4E09-8F2C-CE4546AF0603}"/>
              </a:ext>
            </a:extLst>
          </p:cNvPr>
          <p:cNvSpPr/>
          <p:nvPr/>
        </p:nvSpPr>
        <p:spPr>
          <a:xfrm>
            <a:off x="909817" y="3705131"/>
            <a:ext cx="59590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ahnschrift Light SemiCondensed" panose="020B0502040204020203" pitchFamily="34" charset="0"/>
              </a:rPr>
              <a:t>Physiotherapists help people affected by injury, illness or disability through movement and exercise, manual therapy, education and advice.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ahnschrift Light SemiCondensed" panose="020B0502040204020203" pitchFamily="34" charset="0"/>
              </a:rPr>
              <a:t>They maintain health for people of all ages, helping patients to manage pain and prevent disease.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latin typeface="Bahnschrift Light SemiCondensed" panose="020B0502040204020203" pitchFamily="34" charset="0"/>
              </a:rPr>
              <a:t>The profession helps to encourage development and facilitate recovery, enabling people to stay in work while helping them remain independent for as long as possible.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6D62397-A8A3-4011-90A2-3EA8D46859BA}"/>
              </a:ext>
            </a:extLst>
          </p:cNvPr>
          <p:cNvSpPr txBox="1"/>
          <p:nvPr/>
        </p:nvSpPr>
        <p:spPr>
          <a:xfrm>
            <a:off x="153281" y="5489317"/>
            <a:ext cx="3630798" cy="430887"/>
          </a:xfrm>
          <a:prstGeom prst="rect">
            <a:avLst/>
          </a:prstGeom>
          <a:solidFill>
            <a:srgbClr val="1A43C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What physiotherapists </a:t>
            </a:r>
            <a:r>
              <a:rPr lang="en-US" sz="2200" dirty="0" smtClean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do?</a:t>
            </a:r>
            <a:endParaRPr lang="en-US" sz="22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B6FE4DAB-A397-438E-B0E0-4138D35D35BF}"/>
              </a:ext>
            </a:extLst>
          </p:cNvPr>
          <p:cNvSpPr/>
          <p:nvPr/>
        </p:nvSpPr>
        <p:spPr>
          <a:xfrm>
            <a:off x="10858" y="594950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Bahnschrift Light SemiCondensed" panose="020B0502040204020203" pitchFamily="34" charset="0"/>
              </a:rPr>
              <a:t>Physiotherapists do not just work with people after an injury, but can be found working in many fields of specialty.</a:t>
            </a:r>
          </a:p>
        </p:txBody>
      </p:sp>
      <p:pic>
        <p:nvPicPr>
          <p:cNvPr id="38" name="Picture 37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DDF95D40-6AD0-4D10-9A8B-D6338EDD97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23" t="25131" r="5063" b="57484"/>
          <a:stretch/>
        </p:blipFill>
        <p:spPr>
          <a:xfrm>
            <a:off x="1562386" y="6377504"/>
            <a:ext cx="1416833" cy="1317733"/>
          </a:xfrm>
          <a:prstGeom prst="rect">
            <a:avLst/>
          </a:prstGeom>
        </p:spPr>
      </p:pic>
      <p:pic>
        <p:nvPicPr>
          <p:cNvPr id="39" name="Picture 38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51A2FF6C-3A2C-4045-8A04-18C86354AB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7" t="52866" r="70969" b="27702"/>
          <a:stretch/>
        </p:blipFill>
        <p:spPr>
          <a:xfrm>
            <a:off x="290511" y="6463447"/>
            <a:ext cx="984950" cy="1063615"/>
          </a:xfrm>
          <a:prstGeom prst="rect">
            <a:avLst/>
          </a:prstGeom>
        </p:spPr>
      </p:pic>
      <p:pic>
        <p:nvPicPr>
          <p:cNvPr id="40" name="Picture 39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66B61A0A-B2FC-4D4C-85C8-02EF04E43E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8" t="52116" r="36789" b="27893"/>
          <a:stretch/>
        </p:blipFill>
        <p:spPr>
          <a:xfrm>
            <a:off x="4003549" y="7551634"/>
            <a:ext cx="1570923" cy="1040781"/>
          </a:xfrm>
          <a:prstGeom prst="rect">
            <a:avLst/>
          </a:prstGeom>
        </p:spPr>
      </p:pic>
      <p:pic>
        <p:nvPicPr>
          <p:cNvPr id="41" name="Picture 40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7B117A60-2567-429F-82E8-ECF89AC66A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34" r="67142" b="8054"/>
          <a:stretch/>
        </p:blipFill>
        <p:spPr>
          <a:xfrm>
            <a:off x="1898033" y="8431351"/>
            <a:ext cx="1709322" cy="921569"/>
          </a:xfrm>
          <a:prstGeom prst="rect">
            <a:avLst/>
          </a:prstGeom>
        </p:spPr>
      </p:pic>
      <p:pic>
        <p:nvPicPr>
          <p:cNvPr id="43" name="Picture 42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49FAA8FE-8AAB-4407-862B-E8F4DD1084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83" t="52194" r="5090" b="28084"/>
          <a:stretch/>
        </p:blipFill>
        <p:spPr>
          <a:xfrm>
            <a:off x="5418606" y="6239016"/>
            <a:ext cx="1119466" cy="1223287"/>
          </a:xfrm>
          <a:prstGeom prst="rect">
            <a:avLst/>
          </a:prstGeom>
        </p:spPr>
      </p:pic>
      <p:pic>
        <p:nvPicPr>
          <p:cNvPr id="44" name="Picture 43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CF07D0F2-E14D-4631-B09F-EF83F357CC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92" t="24724" r="37019" b="56601"/>
          <a:stretch/>
        </p:blipFill>
        <p:spPr>
          <a:xfrm>
            <a:off x="3222938" y="6368477"/>
            <a:ext cx="1479866" cy="921569"/>
          </a:xfrm>
          <a:prstGeom prst="rect">
            <a:avLst/>
          </a:prstGeom>
        </p:spPr>
      </p:pic>
      <p:pic>
        <p:nvPicPr>
          <p:cNvPr id="45" name="Picture 44" descr="A picture containing skiing, toy, group, line&#10;&#10;Description automatically generated">
            <a:extLst>
              <a:ext uri="{FF2B5EF4-FFF2-40B4-BE49-F238E27FC236}">
                <a16:creationId xmlns="" xmlns:a16="http://schemas.microsoft.com/office/drawing/2014/main" id="{DB0416C6-B6BF-43E4-88A9-A260839713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1" t="50793" r="52833" b="22065"/>
          <a:stretch/>
        </p:blipFill>
        <p:spPr>
          <a:xfrm>
            <a:off x="339040" y="8110559"/>
            <a:ext cx="831698" cy="141399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3264B125-A58F-4241-943A-AF99D349B357}"/>
              </a:ext>
            </a:extLst>
          </p:cNvPr>
          <p:cNvSpPr txBox="1"/>
          <p:nvPr/>
        </p:nvSpPr>
        <p:spPr>
          <a:xfrm>
            <a:off x="-410817" y="7454042"/>
            <a:ext cx="2331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2A5A6"/>
                </a:solidFill>
                <a:latin typeface="Bahnschrift SemiBold SemiConden" panose="020B0502040204020203" pitchFamily="34" charset="0"/>
              </a:rPr>
              <a:t>Cardiopulmonary Physiotherapists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BB7D5A90-178F-411C-B063-A8EF19654138}"/>
              </a:ext>
            </a:extLst>
          </p:cNvPr>
          <p:cNvSpPr txBox="1"/>
          <p:nvPr/>
        </p:nvSpPr>
        <p:spPr>
          <a:xfrm>
            <a:off x="-388255" y="9368321"/>
            <a:ext cx="2331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A20023"/>
                </a:solidFill>
                <a:latin typeface="Bahnschrift SemiBold SemiConden" panose="020B0502040204020203" pitchFamily="34" charset="0"/>
              </a:rPr>
              <a:t>Women's Health Physiotherapists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8D4A803D-7F7E-4A6F-8D94-D327F979E2A7}"/>
              </a:ext>
            </a:extLst>
          </p:cNvPr>
          <p:cNvSpPr txBox="1"/>
          <p:nvPr/>
        </p:nvSpPr>
        <p:spPr>
          <a:xfrm>
            <a:off x="2843156" y="7193300"/>
            <a:ext cx="2331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1A43C2"/>
                </a:solidFill>
                <a:latin typeface="Bahnschrift SemiBold SemiConden" panose="020B0502040204020203" pitchFamily="34" charset="0"/>
              </a:rPr>
              <a:t>Orthopedic Physiotherapists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EFB7CE1C-993B-4CD9-A73E-21DEE340115E}"/>
              </a:ext>
            </a:extLst>
          </p:cNvPr>
          <p:cNvSpPr txBox="1"/>
          <p:nvPr/>
        </p:nvSpPr>
        <p:spPr>
          <a:xfrm>
            <a:off x="5180971" y="7446852"/>
            <a:ext cx="1841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2A5A6"/>
                </a:solidFill>
                <a:latin typeface="Bahnschrift SemiBold SemiConden" panose="020B0502040204020203" pitchFamily="34" charset="0"/>
              </a:rPr>
              <a:t>Geriatric Physiotherapists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53A1A0F-A5B6-4185-BEB3-843767DD8ACD}"/>
              </a:ext>
            </a:extLst>
          </p:cNvPr>
          <p:cNvSpPr txBox="1"/>
          <p:nvPr/>
        </p:nvSpPr>
        <p:spPr>
          <a:xfrm>
            <a:off x="1292941" y="7707721"/>
            <a:ext cx="1886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1A43C2"/>
                </a:solidFill>
                <a:latin typeface="Bahnschrift SemiBold SemiConden" panose="020B0502040204020203" pitchFamily="34" charset="0"/>
              </a:rPr>
              <a:t>Neurological Physiotherapists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D248A446-870E-42D0-8255-4351E14267D9}"/>
              </a:ext>
            </a:extLst>
          </p:cNvPr>
          <p:cNvSpPr txBox="1"/>
          <p:nvPr/>
        </p:nvSpPr>
        <p:spPr>
          <a:xfrm>
            <a:off x="2806277" y="7788290"/>
            <a:ext cx="1570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2A5A6"/>
                </a:solidFill>
                <a:latin typeface="Bahnschrift SemiBold SemiConden" panose="020B0502040204020203" pitchFamily="34" charset="0"/>
              </a:rPr>
              <a:t>Sport Physiotherapists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A401C83A-A412-4FCA-9C65-B9B2AA4A4DFB}"/>
              </a:ext>
            </a:extLst>
          </p:cNvPr>
          <p:cNvSpPr txBox="1"/>
          <p:nvPr/>
        </p:nvSpPr>
        <p:spPr>
          <a:xfrm>
            <a:off x="3088308" y="8830173"/>
            <a:ext cx="2052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A20023"/>
                </a:solidFill>
                <a:latin typeface="Bahnschrift SemiBold SemiConden" panose="020B0502040204020203" pitchFamily="34" charset="0"/>
              </a:rPr>
              <a:t>Pediatric Physiotherapists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C7FDA72E-8E9D-407C-A923-ED469ADABAD0}"/>
              </a:ext>
            </a:extLst>
          </p:cNvPr>
          <p:cNvGrpSpPr/>
          <p:nvPr/>
        </p:nvGrpSpPr>
        <p:grpSpPr>
          <a:xfrm>
            <a:off x="4773394" y="8304255"/>
            <a:ext cx="1486730" cy="996943"/>
            <a:chOff x="9841866" y="7676378"/>
            <a:chExt cx="2606808" cy="1792749"/>
          </a:xfrm>
        </p:grpSpPr>
        <p:pic>
          <p:nvPicPr>
            <p:cNvPr id="42" name="Picture 41" descr="A screenshot of a social media post&#10;&#10;Description automatically generated">
              <a:extLst>
                <a:ext uri="{FF2B5EF4-FFF2-40B4-BE49-F238E27FC236}">
                  <a16:creationId xmlns="" xmlns:a16="http://schemas.microsoft.com/office/drawing/2014/main" id="{1B0291AE-F0FC-48DC-BB5A-BB5560A571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748" t="73245" r="3017" b="7737"/>
            <a:stretch/>
          </p:blipFill>
          <p:spPr>
            <a:xfrm>
              <a:off x="9841866" y="7680111"/>
              <a:ext cx="2416909" cy="1789016"/>
            </a:xfrm>
            <a:prstGeom prst="rect">
              <a:avLst/>
            </a:prstGeom>
          </p:spPr>
        </p:pic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778116B9-7C50-46AA-B219-AD762156EB67}"/>
                </a:ext>
              </a:extLst>
            </p:cNvPr>
            <p:cNvSpPr/>
            <p:nvPr/>
          </p:nvSpPr>
          <p:spPr>
            <a:xfrm>
              <a:off x="11816632" y="7676378"/>
              <a:ext cx="632042" cy="26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4"/>
          <a:srcRect l="11631" t="9296" b="5371"/>
          <a:stretch/>
        </p:blipFill>
        <p:spPr>
          <a:xfrm>
            <a:off x="5801279" y="557649"/>
            <a:ext cx="974599" cy="94112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31" y="549645"/>
            <a:ext cx="935076" cy="89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5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148</Words>
  <Application>Microsoft Office PowerPoint</Application>
  <PresentationFormat>A4 Kağıt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Bahnschrift Light SemiCondensed</vt:lpstr>
      <vt:lpstr>Bahnschrift SemiBold SemiConden</vt:lpstr>
      <vt:lpstr>Calibri</vt:lpstr>
      <vt:lpstr>Calibri Light</vt:lpstr>
      <vt:lpstr>Wingdings</vt:lpstr>
      <vt:lpstr>Office Theme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Haneen Mohsen</dc:creator>
  <cp:lastModifiedBy>Microsoft account</cp:lastModifiedBy>
  <cp:revision>23</cp:revision>
  <dcterms:created xsi:type="dcterms:W3CDTF">2020-06-11T19:07:51Z</dcterms:created>
  <dcterms:modified xsi:type="dcterms:W3CDTF">2020-06-12T09:13:27Z</dcterms:modified>
</cp:coreProperties>
</file>