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>
        <p:scale>
          <a:sx n="20" d="100"/>
          <a:sy n="20" d="100"/>
        </p:scale>
        <p:origin x="1584" y="-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302386"/>
            <a:ext cx="21419979" cy="1127975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D6E-F421-4B56-94C6-F03BB640786D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FF2-8095-45B5-AADD-ECB5440F56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34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D6E-F421-4B56-94C6-F03BB640786D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FF2-8095-45B5-AADD-ECB5440F56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19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724962"/>
            <a:ext cx="5433745" cy="274568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724962"/>
            <a:ext cx="15986234" cy="274568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D6E-F421-4B56-94C6-F03BB640786D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FF2-8095-45B5-AADD-ECB5440F56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04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D6E-F421-4B56-94C6-F03BB640786D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FF2-8095-45B5-AADD-ECB5440F56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95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077332"/>
            <a:ext cx="21734978" cy="13477201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1682033"/>
            <a:ext cx="21734978" cy="7087342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D6E-F421-4B56-94C6-F03BB640786D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FF2-8095-45B5-AADD-ECB5440F56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63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D6E-F421-4B56-94C6-F03BB640786D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FF2-8095-45B5-AADD-ECB5440F56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745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724969"/>
            <a:ext cx="21734978" cy="626236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7942328"/>
            <a:ext cx="10660769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1834740"/>
            <a:ext cx="10660769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7942328"/>
            <a:ext cx="10713272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1834740"/>
            <a:ext cx="10713272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D6E-F421-4B56-94C6-F03BB640786D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FF2-8095-45B5-AADD-ECB5440F56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43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D6E-F421-4B56-94C6-F03BB640786D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FF2-8095-45B5-AADD-ECB5440F56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455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D6E-F421-4B56-94C6-F03BB640786D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FF2-8095-45B5-AADD-ECB5440F56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451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4664905"/>
            <a:ext cx="12757487" cy="23024494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D6E-F421-4B56-94C6-F03BB640786D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FF2-8095-45B5-AADD-ECB5440F56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682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4664905"/>
            <a:ext cx="12757487" cy="23024494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D6E-F421-4B56-94C6-F03BB640786D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FF2-8095-45B5-AADD-ECB5440F56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99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724969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FAD6E-F421-4B56-94C6-F03BB640786D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0029347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E8FF2-8095-45B5-AADD-ECB5440F56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38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B2F64566-18A9-4123-8FB1-2503AE7ED80A}"/>
              </a:ext>
            </a:extLst>
          </p:cNvPr>
          <p:cNvSpPr txBox="1"/>
          <p:nvPr/>
        </p:nvSpPr>
        <p:spPr>
          <a:xfrm>
            <a:off x="712787" y="1123084"/>
            <a:ext cx="23292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dirty="0">
                <a:latin typeface="Arial" panose="020B0604020202020204" pitchFamily="34" charset="0"/>
                <a:cs typeface="Arial" panose="020B0604020202020204" pitchFamily="34" charset="0"/>
              </a:rPr>
              <a:t>Başlık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99D39BB2-3067-4EA1-814A-00BF7F26FBC5}"/>
              </a:ext>
            </a:extLst>
          </p:cNvPr>
          <p:cNvSpPr/>
          <p:nvPr/>
        </p:nvSpPr>
        <p:spPr>
          <a:xfrm>
            <a:off x="552893" y="2430015"/>
            <a:ext cx="241359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tr-TR" alt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1. Yazar Ad </a:t>
            </a:r>
            <a:r>
              <a:rPr lang="tr-TR" altLang="tr-T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Soyad</a:t>
            </a:r>
            <a:r>
              <a:rPr lang="tr-TR" alt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, 2. Yazar Ad </a:t>
            </a:r>
            <a:r>
              <a:rPr lang="tr-TR" altLang="tr-T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Soyad</a:t>
            </a:r>
            <a:r>
              <a:rPr lang="tr-TR" alt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…… 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58C0BF5E-087C-4B37-B30F-D8CEA5652DF5}"/>
              </a:ext>
            </a:extLst>
          </p:cNvPr>
          <p:cNvSpPr/>
          <p:nvPr/>
        </p:nvSpPr>
        <p:spPr>
          <a:xfrm>
            <a:off x="552893" y="3292718"/>
            <a:ext cx="24135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tr-TR" alt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Üniversite, Fakülte, Bölüm Adı</a:t>
            </a:r>
            <a:endParaRPr lang="en-US" alt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F01E29E4-3EEB-4B5F-8DD7-4E3798BC85E0}"/>
              </a:ext>
            </a:extLst>
          </p:cNvPr>
          <p:cNvSpPr txBox="1"/>
          <p:nvPr/>
        </p:nvSpPr>
        <p:spPr>
          <a:xfrm>
            <a:off x="1084521" y="4784651"/>
            <a:ext cx="10100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/>
              <a:t>Başlıklar 32 punto ve </a:t>
            </a:r>
            <a:r>
              <a:rPr lang="tr-TR" sz="3200" b="1" dirty="0" err="1"/>
              <a:t>bold</a:t>
            </a:r>
            <a:r>
              <a:rPr lang="tr-TR" sz="3200" b="1" dirty="0"/>
              <a:t> olmalıdır.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94751884-331B-40A6-A3A7-1004E7E8C6CB}"/>
              </a:ext>
            </a:extLst>
          </p:cNvPr>
          <p:cNvSpPr txBox="1"/>
          <p:nvPr/>
        </p:nvSpPr>
        <p:spPr>
          <a:xfrm>
            <a:off x="1084521" y="5660065"/>
            <a:ext cx="10100930" cy="2610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dirty="0"/>
              <a:t>Metin 28 punto olmalıdır.</a:t>
            </a:r>
          </a:p>
          <a:p>
            <a:pPr>
              <a:lnSpc>
                <a:spcPct val="150000"/>
              </a:lnSpc>
            </a:pPr>
            <a:r>
              <a:rPr lang="tr-TR" sz="2800" dirty="0"/>
              <a:t>XXXXXXXXXXXXXXXXXXXXXXXXXXXXXX</a:t>
            </a:r>
          </a:p>
          <a:p>
            <a:pPr>
              <a:lnSpc>
                <a:spcPct val="150000"/>
              </a:lnSpc>
            </a:pPr>
            <a:r>
              <a:rPr lang="tr-TR" sz="2800" dirty="0"/>
              <a:t>XXXXXXXXXXXXXXXXXXXXXXXXXXXX</a:t>
            </a:r>
          </a:p>
          <a:p>
            <a:pPr>
              <a:lnSpc>
                <a:spcPct val="150000"/>
              </a:lnSpc>
            </a:pPr>
            <a:r>
              <a:rPr lang="tr-TR" sz="2800" dirty="0" err="1"/>
              <a:t>XXXXXXXXXXXXXXXXXXXXXXXXXXXXXx</a:t>
            </a:r>
            <a:endParaRPr lang="tr-TR" sz="2800" dirty="0"/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DAD0C838-BF09-4C31-AB89-091AB584D175}"/>
              </a:ext>
            </a:extLst>
          </p:cNvPr>
          <p:cNvSpPr txBox="1"/>
          <p:nvPr/>
        </p:nvSpPr>
        <p:spPr>
          <a:xfrm>
            <a:off x="1084521" y="9023498"/>
            <a:ext cx="10100930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dirty="0"/>
              <a:t>Poster tasarımı size aittir. Yazı puntolarına dikkat ederek istediğiniz şekilde posterinizi tasarlayabilirsiniz.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C1CB8AF3-D03C-423F-8D4C-259FD2FA9E20}"/>
              </a:ext>
            </a:extLst>
          </p:cNvPr>
          <p:cNvSpPr txBox="1"/>
          <p:nvPr/>
        </p:nvSpPr>
        <p:spPr>
          <a:xfrm>
            <a:off x="14867860" y="28944145"/>
            <a:ext cx="10100930" cy="239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3200" b="1" dirty="0"/>
              <a:t>Referanslar</a:t>
            </a:r>
          </a:p>
          <a:p>
            <a:r>
              <a:rPr lang="tr-TR" sz="1600" dirty="0"/>
              <a:t>Eğer gerekli ise referanslar 16 punto yazılmalıdır.</a:t>
            </a:r>
          </a:p>
          <a:p>
            <a:r>
              <a:rPr lang="tr-TR" sz="1600" dirty="0"/>
              <a:t>Referanslar metindeki geçiş sırasına göre numaralandırılmalı ve listelenmedir.</a:t>
            </a:r>
          </a:p>
          <a:p>
            <a:r>
              <a:rPr lang="tr-TR" sz="1600" dirty="0"/>
              <a:t>Referans yazımı aşağıdaki örnekteki gibi yapılmalıdır.</a:t>
            </a:r>
          </a:p>
          <a:p>
            <a:pPr marL="342900" indent="-342900">
              <a:buAutoNum type="arabicParenR"/>
            </a:pPr>
            <a:r>
              <a:rPr lang="tr-TR" sz="1600" dirty="0" err="1"/>
              <a:t>Oniz</a:t>
            </a:r>
            <a:r>
              <a:rPr lang="tr-TR" sz="1600" dirty="0"/>
              <a:t> A, </a:t>
            </a:r>
            <a:r>
              <a:rPr lang="tr-TR" sz="1600" dirty="0" err="1"/>
              <a:t>Inanc</a:t>
            </a:r>
            <a:r>
              <a:rPr lang="tr-TR" sz="1600" dirty="0"/>
              <a:t> G, </a:t>
            </a:r>
            <a:r>
              <a:rPr lang="tr-TR" sz="1600" dirty="0" err="1"/>
              <a:t>Guducu</a:t>
            </a:r>
            <a:r>
              <a:rPr lang="tr-TR" sz="1600" dirty="0"/>
              <a:t> C, </a:t>
            </a:r>
            <a:r>
              <a:rPr lang="tr-TR" sz="1600" dirty="0" err="1"/>
              <a:t>Ozgoren</a:t>
            </a:r>
            <a:r>
              <a:rPr lang="tr-TR" sz="1600" dirty="0"/>
              <a:t> M. Brain </a:t>
            </a:r>
            <a:r>
              <a:rPr lang="tr-TR" sz="1600" dirty="0" err="1"/>
              <a:t>responsiveness</a:t>
            </a:r>
            <a:r>
              <a:rPr lang="tr-TR" sz="1600" dirty="0"/>
              <a:t> </a:t>
            </a:r>
            <a:r>
              <a:rPr lang="tr-TR" sz="1600" dirty="0" err="1"/>
              <a:t>to</a:t>
            </a:r>
            <a:r>
              <a:rPr lang="tr-TR" sz="1600" dirty="0"/>
              <a:t> </a:t>
            </a:r>
            <a:r>
              <a:rPr lang="tr-TR" sz="1600" dirty="0" err="1"/>
              <a:t>non-painful</a:t>
            </a:r>
            <a:r>
              <a:rPr lang="tr-TR" sz="1600" dirty="0"/>
              <a:t> </a:t>
            </a:r>
            <a:r>
              <a:rPr lang="tr-TR" sz="1600" dirty="0" err="1"/>
              <a:t>tactile</a:t>
            </a:r>
            <a:r>
              <a:rPr lang="tr-TR" sz="1600" dirty="0"/>
              <a:t> </a:t>
            </a:r>
            <a:r>
              <a:rPr lang="tr-TR" sz="1600" dirty="0" err="1"/>
              <a:t>stimuli</a:t>
            </a:r>
            <a:r>
              <a:rPr lang="tr-TR" sz="1600" dirty="0"/>
              <a:t> </a:t>
            </a:r>
            <a:r>
              <a:rPr lang="tr-TR" sz="1600" dirty="0" err="1"/>
              <a:t>prior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during</a:t>
            </a:r>
            <a:r>
              <a:rPr lang="tr-TR" sz="1600" dirty="0"/>
              <a:t> </a:t>
            </a:r>
            <a:r>
              <a:rPr lang="tr-TR" sz="1600" dirty="0" err="1"/>
              <a:t>sleep</a:t>
            </a:r>
            <a:r>
              <a:rPr lang="tr-TR" sz="1600" dirty="0"/>
              <a:t>. </a:t>
            </a:r>
            <a:r>
              <a:rPr lang="tr-TR" sz="1600" dirty="0" err="1"/>
              <a:t>Sleep</a:t>
            </a:r>
            <a:r>
              <a:rPr lang="tr-TR" sz="1600" dirty="0"/>
              <a:t> </a:t>
            </a:r>
            <a:r>
              <a:rPr lang="tr-TR" sz="1600" dirty="0" err="1"/>
              <a:t>Biol</a:t>
            </a:r>
            <a:r>
              <a:rPr lang="tr-TR" sz="1600" dirty="0"/>
              <a:t> </a:t>
            </a:r>
            <a:r>
              <a:rPr lang="tr-TR" sz="1600" dirty="0" err="1"/>
              <a:t>Rhythms</a:t>
            </a:r>
            <a:r>
              <a:rPr lang="tr-TR" sz="1600" dirty="0"/>
              <a:t>. 2016;14:87–96. </a:t>
            </a:r>
          </a:p>
          <a:p>
            <a:pPr>
              <a:lnSpc>
                <a:spcPct val="150000"/>
              </a:lnSpc>
            </a:pP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4098580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102</Words>
  <Application>Microsoft Office PowerPoint</Application>
  <PresentationFormat>Özel</PresentationFormat>
  <Paragraphs>14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gonca inanc</dc:creator>
  <cp:lastModifiedBy>gonca inanc</cp:lastModifiedBy>
  <cp:revision>8</cp:revision>
  <dcterms:created xsi:type="dcterms:W3CDTF">2020-05-21T15:20:22Z</dcterms:created>
  <dcterms:modified xsi:type="dcterms:W3CDTF">2020-05-21T15:59:03Z</dcterms:modified>
</cp:coreProperties>
</file>