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4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2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51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64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685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62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22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8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59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84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663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073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26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40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544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94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48C7F3-D31F-4059-8FCB-DCB807DC7EA0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E65CC4-2D65-4EF8-8430-1FC958642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34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  <p:sldLayoutId id="2147484811" r:id="rId15"/>
    <p:sldLayoutId id="2147484812" r:id="rId16"/>
    <p:sldLayoutId id="2147484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B5B0F84-9789-42FF-A32E-D1DB93DF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0"/>
            <a:ext cx="7670801" cy="6857999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YDÜ </a:t>
            </a:r>
            <a:r>
              <a:rPr lang="tr-TR" sz="2000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SAĞLIK </a:t>
            </a:r>
            <a:r>
              <a:rPr lang="tr-TR" sz="2000" dirty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BİLİMLERİ FAKÜLTESİ</a:t>
            </a:r>
          </a:p>
          <a:p>
            <a:r>
              <a:rPr lang="tr-TR" sz="2000" dirty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ÇOCUK GELİŞİMİ BÖLÜMÜ</a:t>
            </a:r>
          </a:p>
          <a:p>
            <a:pPr fontAlgn="base"/>
            <a:endParaRPr lang="tr-TR" sz="5600" dirty="0"/>
          </a:p>
          <a:p>
            <a:pPr fontAlgn="base"/>
            <a:endParaRPr lang="tr-TR" sz="5600" dirty="0"/>
          </a:p>
          <a:p>
            <a:pPr fontAlgn="base"/>
            <a:endParaRPr lang="tr-TR" sz="5600" dirty="0"/>
          </a:p>
          <a:p>
            <a:pPr fontAlgn="base"/>
            <a:endParaRPr lang="tr-TR" sz="5600" dirty="0"/>
          </a:p>
          <a:p>
            <a:pPr fontAlgn="base"/>
            <a:endParaRPr lang="tr-TR" sz="5600" dirty="0"/>
          </a:p>
          <a:p>
            <a:pPr fontAlgn="base"/>
            <a:endParaRPr lang="tr-TR" sz="5600" dirty="0"/>
          </a:p>
          <a:p>
            <a:endParaRPr lang="tr-TR" sz="3200" dirty="0">
              <a:solidFill>
                <a:srgbClr val="00B05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4D9B65F-C0DC-4B42-A4B9-3093D6BE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910" y="11193"/>
            <a:ext cx="3731182" cy="1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C1FA8DA-4155-4653-AAA3-DCD72540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295" y="3663718"/>
            <a:ext cx="6157705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endParaRPr lang="tr-TR" altLang="tr-TR" sz="1200" dirty="0">
              <a:latin typeface="+mn-lt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8DF6A58E-91D9-4566-8F91-301C00330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51" y="5266828"/>
            <a:ext cx="5298489" cy="15360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0265" y="1660927"/>
            <a:ext cx="3125616" cy="1642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0-18 yaşlar arasındaki;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gelişim gösteren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 gereksinimi olan çocuklar (engelli, üstün yetenekli, korunmaya muhtaç, çalışan, suça itilmiş,ihmal edilmiş ve istismara uğramış çocuklar) 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266" y="849435"/>
            <a:ext cx="5815201" cy="82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Çocuk Gelişimi lisans programından mezun olanlar “Çocuk </a:t>
            </a:r>
            <a:r>
              <a:rPr lang="tr-TR" sz="1200" dirty="0" smtClean="0">
                <a:solidFill>
                  <a:schemeClr val="tx1"/>
                </a:solidFill>
              </a:rPr>
              <a:t>Gelişimci” unvanını </a:t>
            </a:r>
            <a:r>
              <a:rPr lang="tr-TR" sz="1200" dirty="0">
                <a:solidFill>
                  <a:schemeClr val="tx1"/>
                </a:solidFill>
              </a:rPr>
              <a:t>alır.</a:t>
            </a:r>
          </a:p>
        </p:txBody>
      </p:sp>
      <p:sp>
        <p:nvSpPr>
          <p:cNvPr id="9" name="Rectangle 8"/>
          <p:cNvSpPr/>
          <p:nvPr/>
        </p:nvSpPr>
        <p:spPr>
          <a:xfrm>
            <a:off x="-2" y="4865766"/>
            <a:ext cx="5205609" cy="202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ÇOCUK GELİŞİMİ MEZUNLARI</a:t>
            </a:r>
          </a:p>
          <a:p>
            <a:pPr algn="ctr"/>
            <a:endParaRPr lang="tr-TR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chemeClr val="tx1"/>
                </a:solidFill>
              </a:rPr>
              <a:t>Çocukların gelişim düzeylerini belirleyerek gelişimine uygun programlar hazırlar ve uygular.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chemeClr val="tx1"/>
                </a:solidFill>
              </a:rPr>
              <a:t>Çocuğa uygun çevre düzenlemesi yaparak gelişimi destekleyecek planlamlar yapar.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chemeClr val="tx1"/>
                </a:solidFill>
              </a:rPr>
              <a:t>Eğitim programları düzenleyerek ailelere, çocuk gelişimi alanında hizmet veren kişilere, kurum ve kuruluşlara alanla ilgili danışmanlık vererek ve işbirliği sağlar.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7533" y="1676363"/>
            <a:ext cx="4834465" cy="353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r-TR" altLang="tr-TR" b="1" dirty="0">
              <a:cs typeface="Calibri" panose="020F0502020204030204" pitchFamily="34" charset="0"/>
            </a:endParaRPr>
          </a:p>
          <a:p>
            <a:pPr lvl="0"/>
            <a:r>
              <a:rPr lang="tr-TR" altLang="tr-TR" sz="1200" b="1" dirty="0">
                <a:solidFill>
                  <a:schemeClr val="tx1"/>
                </a:solidFill>
                <a:cs typeface="Calibri" panose="020F0502020204030204" pitchFamily="34" charset="0"/>
              </a:rPr>
              <a:t>Çocuk Gelişimi Mezunlarımız, </a:t>
            </a:r>
            <a:r>
              <a:rPr lang="tr-TR" altLang="tr-TR" sz="1200" dirty="0">
                <a:solidFill>
                  <a:schemeClr val="tx1"/>
                </a:solidFill>
                <a:cs typeface="Calibri" panose="020F0502020204030204" pitchFamily="34" charset="0"/>
              </a:rPr>
              <a:t>i</a:t>
            </a:r>
            <a:r>
              <a:rPr lang="tr-TR" altLang="tr-TR" sz="1200" dirty="0">
                <a:solidFill>
                  <a:schemeClr val="tx1"/>
                </a:solidFill>
              </a:rPr>
              <a:t>dareci, danışman, uzman, proje yürütücüsü, </a:t>
            </a:r>
            <a:r>
              <a:rPr lang="tr-TR" altLang="tr-TR" sz="1200" dirty="0" smtClean="0">
                <a:solidFill>
                  <a:schemeClr val="tx1"/>
                </a:solidFill>
              </a:rPr>
              <a:t>olarak</a:t>
            </a:r>
          </a:p>
          <a:p>
            <a:pPr lvl="0"/>
            <a:endParaRPr lang="tr-TR" altLang="tr-TR" sz="12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Sağlık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Aile ve Sosyal Politikalar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Milli Eğitim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Adalet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Başbakanlık Özürlüler İdaresi Başkanlığı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Başbakanlık Aile Araştırma Kurumu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Özel ve kamuya ait özel eğitim ve okul öncesi eğitim kurumları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Uluslararası kuruluşlar (UNICEF)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Basın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Eğitsel oyuncak/ürün tasarım ve üretiminde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Çocuk tiyatrolarında ve filmlerinde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chemeClr val="tx1"/>
                </a:solidFill>
              </a:rPr>
              <a:t>Üniversitelerde Akademik Personel olarak çeşitli alanlarda çalışabilmektedirler.</a:t>
            </a:r>
          </a:p>
          <a:p>
            <a:pPr lvl="0"/>
            <a:endParaRPr lang="tr-TR" altLang="tr-TR" sz="12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8898" y="2487855"/>
            <a:ext cx="2310794" cy="229252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accent1">
                    <a:lumMod val="75000"/>
                  </a:schemeClr>
                </a:solidFill>
              </a:rPr>
              <a:t>Çocuk Gelişimciler; her yönden sağlıklı, başarılı bireylerden oluşan, çağdaş ve bilinçli bir toplum için önemli rol oynamaktadırlar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C60DC8D6-369C-420E-9D49-C7DA8F982BB6}"/>
              </a:ext>
            </a:extLst>
          </p:cNvPr>
          <p:cNvSpPr/>
          <p:nvPr/>
        </p:nvSpPr>
        <p:spPr>
          <a:xfrm rot="10800000" flipV="1">
            <a:off x="10707756" y="5361902"/>
            <a:ext cx="147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Burcu Aşan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917B86E6-CB2F-428C-8C70-8C1BD0795AF2}"/>
              </a:ext>
            </a:extLst>
          </p:cNvPr>
          <p:cNvSpPr/>
          <p:nvPr/>
        </p:nvSpPr>
        <p:spPr>
          <a:xfrm rot="10800000" flipH="1" flipV="1">
            <a:off x="10827026" y="5732573"/>
            <a:ext cx="120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20190258</a:t>
            </a:r>
          </a:p>
        </p:txBody>
      </p:sp>
    </p:spTree>
    <p:extLst>
      <p:ext uri="{BB962C8B-B14F-4D97-AF65-F5344CB8AC3E}">
        <p14:creationId xmlns:p14="http://schemas.microsoft.com/office/powerpoint/2010/main" val="4156019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Mor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84</TotalTime>
  <Words>188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Century Gothic</vt:lpstr>
      <vt:lpstr>Corbel</vt:lpstr>
      <vt:lpstr>Paralaks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sc</cp:lastModifiedBy>
  <cp:revision>11</cp:revision>
  <dcterms:created xsi:type="dcterms:W3CDTF">2020-06-11T18:40:08Z</dcterms:created>
  <dcterms:modified xsi:type="dcterms:W3CDTF">2020-06-12T06:16:38Z</dcterms:modified>
</cp:coreProperties>
</file>