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833" y="-7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6B81E-62B8-44BA-889C-4819040E9B9E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</dgm:pt>
    <dgm:pt modelId="{C21E5B7B-144C-422B-BB98-A9BAC921541C}">
      <dgm:prSet phldrT="[Metin]" custT="1"/>
      <dgm:spPr/>
      <dgm:t>
        <a:bodyPr/>
        <a:lstStyle/>
        <a:p>
          <a:endParaRPr lang="tr-TR" sz="4000" dirty="0">
            <a:latin typeface="Candara" panose="020E0502030303020204" pitchFamily="34" charset="0"/>
          </a:endParaRPr>
        </a:p>
        <a:p>
          <a:endParaRPr lang="tr-TR" sz="4000" dirty="0">
            <a:latin typeface="Candara" panose="020E0502030303020204" pitchFamily="34" charset="0"/>
          </a:endParaRPr>
        </a:p>
        <a:p>
          <a:r>
            <a:rPr lang="tr-TR" sz="4000" dirty="0">
              <a:latin typeface="Candara" panose="020E0502030303020204" pitchFamily="34" charset="0"/>
            </a:rPr>
            <a:t>İşitme tarama programlarında görev alır ve bu programlardaki testleri yapar.</a:t>
          </a:r>
        </a:p>
      </dgm:t>
    </dgm:pt>
    <dgm:pt modelId="{A107114E-F0BC-407A-BBB0-F345D6580A10}" type="parTrans" cxnId="{CE18C999-A4BC-451F-8FD3-68422E695F2F}">
      <dgm:prSet/>
      <dgm:spPr/>
      <dgm:t>
        <a:bodyPr/>
        <a:lstStyle/>
        <a:p>
          <a:endParaRPr lang="tr-TR"/>
        </a:p>
      </dgm:t>
    </dgm:pt>
    <dgm:pt modelId="{49D4671A-0899-4C1B-9DBE-E6974E343A9A}" type="sibTrans" cxnId="{CE18C999-A4BC-451F-8FD3-68422E695F2F}">
      <dgm:prSet/>
      <dgm:spPr/>
      <dgm:t>
        <a:bodyPr/>
        <a:lstStyle/>
        <a:p>
          <a:endParaRPr lang="tr-TR"/>
        </a:p>
      </dgm:t>
    </dgm:pt>
    <dgm:pt modelId="{62C839D9-94D5-444E-8F40-511C5DA3F4C9}">
      <dgm:prSet phldrT="[Metin]" custT="1"/>
      <dgm:spPr/>
      <dgm:t>
        <a:bodyPr/>
        <a:lstStyle/>
        <a:p>
          <a:endParaRPr lang="tr-TR" sz="3700" dirty="0"/>
        </a:p>
        <a:p>
          <a:endParaRPr lang="tr-TR" sz="4000" dirty="0">
            <a:latin typeface="Candara" panose="020E0502030303020204" pitchFamily="34" charset="0"/>
          </a:endParaRPr>
        </a:p>
        <a:p>
          <a:r>
            <a:rPr lang="tr-TR" sz="3900" dirty="0">
              <a:latin typeface="Candara" panose="020E0502030303020204" pitchFamily="34" charset="0"/>
            </a:rPr>
            <a:t>Gürültü ölçümlerini yaparak işitme sağlığının korunması için çalışır</a:t>
          </a:r>
        </a:p>
      </dgm:t>
    </dgm:pt>
    <dgm:pt modelId="{431CD7C9-9FEE-4F2F-9221-0A28DAA68EBA}" type="parTrans" cxnId="{AA4CE25F-C96C-44F7-8F74-385D943FC8A1}">
      <dgm:prSet/>
      <dgm:spPr/>
      <dgm:t>
        <a:bodyPr/>
        <a:lstStyle/>
        <a:p>
          <a:endParaRPr lang="tr-TR"/>
        </a:p>
      </dgm:t>
    </dgm:pt>
    <dgm:pt modelId="{EFC84F83-ECCE-4C5E-8E2A-5C8AA75BACDE}" type="sibTrans" cxnId="{AA4CE25F-C96C-44F7-8F74-385D943FC8A1}">
      <dgm:prSet/>
      <dgm:spPr/>
      <dgm:t>
        <a:bodyPr/>
        <a:lstStyle/>
        <a:p>
          <a:endParaRPr lang="tr-TR"/>
        </a:p>
      </dgm:t>
    </dgm:pt>
    <dgm:pt modelId="{0EE7D6B4-C85F-4E65-AD81-E5B9AC56D7EB}">
      <dgm:prSet phldrT="[Metin]" custT="1"/>
      <dgm:spPr/>
      <dgm:t>
        <a:bodyPr/>
        <a:lstStyle/>
        <a:p>
          <a:endParaRPr lang="tr-TR" sz="4000" dirty="0">
            <a:latin typeface="Candara" panose="020E0502030303020204" pitchFamily="34" charset="0"/>
          </a:endParaRPr>
        </a:p>
        <a:p>
          <a:endParaRPr lang="tr-TR" sz="4000" dirty="0">
            <a:latin typeface="Candara" panose="020E0502030303020204" pitchFamily="34" charset="0"/>
          </a:endParaRPr>
        </a:p>
        <a:p>
          <a:r>
            <a:rPr lang="tr-TR" sz="4000" dirty="0">
              <a:latin typeface="Candara" panose="020E0502030303020204" pitchFamily="34" charset="0"/>
            </a:rPr>
            <a:t>İşitsel </a:t>
          </a:r>
          <a:r>
            <a:rPr lang="tr-TR" sz="4000" dirty="0" err="1">
              <a:latin typeface="Candara" panose="020E0502030303020204" pitchFamily="34" charset="0"/>
            </a:rPr>
            <a:t>implantların</a:t>
          </a:r>
          <a:r>
            <a:rPr lang="tr-TR" sz="4000" dirty="0">
              <a:latin typeface="Candara" panose="020E0502030303020204" pitchFamily="34" charset="0"/>
            </a:rPr>
            <a:t> ameliyat sırasında ve sonrasında ayarlamalarını yapar</a:t>
          </a:r>
          <a:r>
            <a:rPr lang="tr-TR" sz="3500" dirty="0"/>
            <a:t>.</a:t>
          </a:r>
        </a:p>
      </dgm:t>
    </dgm:pt>
    <dgm:pt modelId="{30532F8D-CE68-4509-A7CC-AC56A7F7B72C}" type="parTrans" cxnId="{8E09F510-F139-497E-B1F3-0A6FFA3676A8}">
      <dgm:prSet/>
      <dgm:spPr/>
      <dgm:t>
        <a:bodyPr/>
        <a:lstStyle/>
        <a:p>
          <a:endParaRPr lang="tr-TR"/>
        </a:p>
      </dgm:t>
    </dgm:pt>
    <dgm:pt modelId="{AAFAA135-E48A-4FD5-8F05-4556A04C5F27}" type="sibTrans" cxnId="{8E09F510-F139-497E-B1F3-0A6FFA3676A8}">
      <dgm:prSet/>
      <dgm:spPr/>
      <dgm:t>
        <a:bodyPr/>
        <a:lstStyle/>
        <a:p>
          <a:endParaRPr lang="tr-TR"/>
        </a:p>
      </dgm:t>
    </dgm:pt>
    <dgm:pt modelId="{DEAF60DC-4B0B-48E6-9096-F6DB8768DD9F}" type="pres">
      <dgm:prSet presAssocID="{1476B81E-62B8-44BA-889C-4819040E9B9E}" presName="Name0" presStyleCnt="0">
        <dgm:presLayoutVars>
          <dgm:dir/>
          <dgm:resizeHandles val="exact"/>
        </dgm:presLayoutVars>
      </dgm:prSet>
      <dgm:spPr/>
    </dgm:pt>
    <dgm:pt modelId="{B9C058F4-EB65-43AC-9336-F00AF373D953}" type="pres">
      <dgm:prSet presAssocID="{1476B81E-62B8-44BA-889C-4819040E9B9E}" presName="fgShape" presStyleLbl="fgShp" presStyleIdx="0" presStyleCnt="1" custScaleY="82634" custLinFactNeighborX="-730" custLinFactNeighborY="28724"/>
      <dgm:spPr/>
    </dgm:pt>
    <dgm:pt modelId="{A9FA0875-B956-4ED4-BE3F-191D56432A27}" type="pres">
      <dgm:prSet presAssocID="{1476B81E-62B8-44BA-889C-4819040E9B9E}" presName="linComp" presStyleCnt="0"/>
      <dgm:spPr/>
    </dgm:pt>
    <dgm:pt modelId="{FB90EBB6-55AE-4647-9E63-AE5EA5A5D5E6}" type="pres">
      <dgm:prSet presAssocID="{C21E5B7B-144C-422B-BB98-A9BAC921541C}" presName="compNode" presStyleCnt="0"/>
      <dgm:spPr/>
    </dgm:pt>
    <dgm:pt modelId="{582AE446-A455-401F-AC42-405E01910099}" type="pres">
      <dgm:prSet presAssocID="{C21E5B7B-144C-422B-BB98-A9BAC921541C}" presName="bkgdShape" presStyleLbl="node1" presStyleIdx="0" presStyleCnt="3" custLinFactNeighborX="-95914" custLinFactNeighborY="-82"/>
      <dgm:spPr/>
    </dgm:pt>
    <dgm:pt modelId="{73D09837-3E77-4392-B1F1-68108822C01D}" type="pres">
      <dgm:prSet presAssocID="{C21E5B7B-144C-422B-BB98-A9BAC921541C}" presName="nodeTx" presStyleLbl="node1" presStyleIdx="0" presStyleCnt="3">
        <dgm:presLayoutVars>
          <dgm:bulletEnabled val="1"/>
        </dgm:presLayoutVars>
      </dgm:prSet>
      <dgm:spPr/>
    </dgm:pt>
    <dgm:pt modelId="{7DDC2850-7AE9-426A-8983-4A85861B2448}" type="pres">
      <dgm:prSet presAssocID="{C21E5B7B-144C-422B-BB98-A9BAC921541C}" presName="invisiNode" presStyleLbl="node1" presStyleIdx="0" presStyleCnt="3"/>
      <dgm:spPr/>
    </dgm:pt>
    <dgm:pt modelId="{B6A24B7C-1482-4ADF-9159-BBDE6F617DF5}" type="pres">
      <dgm:prSet presAssocID="{C21E5B7B-144C-422B-BB98-A9BAC921541C}" presName="imagNode" presStyleLbl="fgImgPlace1" presStyleIdx="0" presStyleCnt="3"/>
      <dgm:spPr/>
    </dgm:pt>
    <dgm:pt modelId="{A1820837-F501-4C2B-A098-4AF35FC780F1}" type="pres">
      <dgm:prSet presAssocID="{49D4671A-0899-4C1B-9DBE-E6974E343A9A}" presName="sibTrans" presStyleLbl="sibTrans2D1" presStyleIdx="0" presStyleCnt="0"/>
      <dgm:spPr/>
    </dgm:pt>
    <dgm:pt modelId="{1DC27E91-BBB9-4D2E-B38D-3A5E6387F4D4}" type="pres">
      <dgm:prSet presAssocID="{62C839D9-94D5-444E-8F40-511C5DA3F4C9}" presName="compNode" presStyleCnt="0"/>
      <dgm:spPr/>
    </dgm:pt>
    <dgm:pt modelId="{47BC6DAE-02A6-420C-9128-B3BA21BF56E3}" type="pres">
      <dgm:prSet presAssocID="{62C839D9-94D5-444E-8F40-511C5DA3F4C9}" presName="bkgdShape" presStyleLbl="node1" presStyleIdx="1" presStyleCnt="3"/>
      <dgm:spPr/>
    </dgm:pt>
    <dgm:pt modelId="{D141AB1E-388D-49E9-BE3F-44739BB5E4DB}" type="pres">
      <dgm:prSet presAssocID="{62C839D9-94D5-444E-8F40-511C5DA3F4C9}" presName="nodeTx" presStyleLbl="node1" presStyleIdx="1" presStyleCnt="3">
        <dgm:presLayoutVars>
          <dgm:bulletEnabled val="1"/>
        </dgm:presLayoutVars>
      </dgm:prSet>
      <dgm:spPr/>
    </dgm:pt>
    <dgm:pt modelId="{D1BE0C11-9AE6-4A23-BACB-14ADB921425F}" type="pres">
      <dgm:prSet presAssocID="{62C839D9-94D5-444E-8F40-511C5DA3F4C9}" presName="invisiNode" presStyleLbl="node1" presStyleIdx="1" presStyleCnt="3"/>
      <dgm:spPr/>
    </dgm:pt>
    <dgm:pt modelId="{6AFD1F05-9495-4CF8-9287-F7960F423102}" type="pres">
      <dgm:prSet presAssocID="{62C839D9-94D5-444E-8F40-511C5DA3F4C9}" presName="imagNode" presStyleLbl="fgImgPlace1" presStyleIdx="1" presStyleCnt="3"/>
      <dgm:spPr/>
    </dgm:pt>
    <dgm:pt modelId="{C8DE4A57-B7EC-42D9-993D-DB44F44DC40A}" type="pres">
      <dgm:prSet presAssocID="{EFC84F83-ECCE-4C5E-8E2A-5C8AA75BACDE}" presName="sibTrans" presStyleLbl="sibTrans2D1" presStyleIdx="0" presStyleCnt="0"/>
      <dgm:spPr/>
    </dgm:pt>
    <dgm:pt modelId="{269EB637-95BA-4AE8-89A8-50F5D6CCA02F}" type="pres">
      <dgm:prSet presAssocID="{0EE7D6B4-C85F-4E65-AD81-E5B9AC56D7EB}" presName="compNode" presStyleCnt="0"/>
      <dgm:spPr/>
    </dgm:pt>
    <dgm:pt modelId="{1F5D2C65-6132-44B8-AB8A-34219D130FB8}" type="pres">
      <dgm:prSet presAssocID="{0EE7D6B4-C85F-4E65-AD81-E5B9AC56D7EB}" presName="bkgdShape" presStyleLbl="node1" presStyleIdx="2" presStyleCnt="3" custLinFactNeighborX="13737" custLinFactNeighborY="3235"/>
      <dgm:spPr/>
    </dgm:pt>
    <dgm:pt modelId="{25AA17AE-2142-4C70-87E9-8FCB95CC098E}" type="pres">
      <dgm:prSet presAssocID="{0EE7D6B4-C85F-4E65-AD81-E5B9AC56D7EB}" presName="nodeTx" presStyleLbl="node1" presStyleIdx="2" presStyleCnt="3">
        <dgm:presLayoutVars>
          <dgm:bulletEnabled val="1"/>
        </dgm:presLayoutVars>
      </dgm:prSet>
      <dgm:spPr/>
    </dgm:pt>
    <dgm:pt modelId="{5A482DF5-3647-4C2D-8851-FBC5DD9DE7CF}" type="pres">
      <dgm:prSet presAssocID="{0EE7D6B4-C85F-4E65-AD81-E5B9AC56D7EB}" presName="invisiNode" presStyleLbl="node1" presStyleIdx="2" presStyleCnt="3"/>
      <dgm:spPr/>
    </dgm:pt>
    <dgm:pt modelId="{B2DB44E3-3FE6-4777-80C6-B2AFB8175FF6}" type="pres">
      <dgm:prSet presAssocID="{0EE7D6B4-C85F-4E65-AD81-E5B9AC56D7EB}" presName="imagNode" presStyleLbl="fgImgPlace1" presStyleIdx="2" presStyleCnt="3"/>
      <dgm:spPr/>
    </dgm:pt>
  </dgm:ptLst>
  <dgm:cxnLst>
    <dgm:cxn modelId="{8E09F510-F139-497E-B1F3-0A6FFA3676A8}" srcId="{1476B81E-62B8-44BA-889C-4819040E9B9E}" destId="{0EE7D6B4-C85F-4E65-AD81-E5B9AC56D7EB}" srcOrd="2" destOrd="0" parTransId="{30532F8D-CE68-4509-A7CC-AC56A7F7B72C}" sibTransId="{AAFAA135-E48A-4FD5-8F05-4556A04C5F27}"/>
    <dgm:cxn modelId="{3CBC5927-E0A7-4A31-B8E1-07A594AF74A5}" type="presOf" srcId="{EFC84F83-ECCE-4C5E-8E2A-5C8AA75BACDE}" destId="{C8DE4A57-B7EC-42D9-993D-DB44F44DC40A}" srcOrd="0" destOrd="0" presId="urn:microsoft.com/office/officeart/2005/8/layout/hList7"/>
    <dgm:cxn modelId="{8F6FA23E-3FE3-4F5F-BA09-0760754AE83D}" type="presOf" srcId="{0EE7D6B4-C85F-4E65-AD81-E5B9AC56D7EB}" destId="{1F5D2C65-6132-44B8-AB8A-34219D130FB8}" srcOrd="0" destOrd="0" presId="urn:microsoft.com/office/officeart/2005/8/layout/hList7"/>
    <dgm:cxn modelId="{53B2575E-6FBA-43D9-ACC1-36DDF584DDA5}" type="presOf" srcId="{1476B81E-62B8-44BA-889C-4819040E9B9E}" destId="{DEAF60DC-4B0B-48E6-9096-F6DB8768DD9F}" srcOrd="0" destOrd="0" presId="urn:microsoft.com/office/officeart/2005/8/layout/hList7"/>
    <dgm:cxn modelId="{AA4CE25F-C96C-44F7-8F74-385D943FC8A1}" srcId="{1476B81E-62B8-44BA-889C-4819040E9B9E}" destId="{62C839D9-94D5-444E-8F40-511C5DA3F4C9}" srcOrd="1" destOrd="0" parTransId="{431CD7C9-9FEE-4F2F-9221-0A28DAA68EBA}" sibTransId="{EFC84F83-ECCE-4C5E-8E2A-5C8AA75BACDE}"/>
    <dgm:cxn modelId="{F4A88475-F2B8-4F38-A18D-AB12E037450B}" type="presOf" srcId="{49D4671A-0899-4C1B-9DBE-E6974E343A9A}" destId="{A1820837-F501-4C2B-A098-4AF35FC780F1}" srcOrd="0" destOrd="0" presId="urn:microsoft.com/office/officeart/2005/8/layout/hList7"/>
    <dgm:cxn modelId="{7D88BC97-B231-40BB-9E47-1EDF9734B298}" type="presOf" srcId="{C21E5B7B-144C-422B-BB98-A9BAC921541C}" destId="{73D09837-3E77-4392-B1F1-68108822C01D}" srcOrd="1" destOrd="0" presId="urn:microsoft.com/office/officeart/2005/8/layout/hList7"/>
    <dgm:cxn modelId="{CE18C999-A4BC-451F-8FD3-68422E695F2F}" srcId="{1476B81E-62B8-44BA-889C-4819040E9B9E}" destId="{C21E5B7B-144C-422B-BB98-A9BAC921541C}" srcOrd="0" destOrd="0" parTransId="{A107114E-F0BC-407A-BBB0-F345D6580A10}" sibTransId="{49D4671A-0899-4C1B-9DBE-E6974E343A9A}"/>
    <dgm:cxn modelId="{999FABB2-069E-4EA7-9D57-8E99FF5D788E}" type="presOf" srcId="{0EE7D6B4-C85F-4E65-AD81-E5B9AC56D7EB}" destId="{25AA17AE-2142-4C70-87E9-8FCB95CC098E}" srcOrd="1" destOrd="0" presId="urn:microsoft.com/office/officeart/2005/8/layout/hList7"/>
    <dgm:cxn modelId="{4884A0BA-2D97-4173-9513-46190F5E0EAC}" type="presOf" srcId="{C21E5B7B-144C-422B-BB98-A9BAC921541C}" destId="{582AE446-A455-401F-AC42-405E01910099}" srcOrd="0" destOrd="0" presId="urn:microsoft.com/office/officeart/2005/8/layout/hList7"/>
    <dgm:cxn modelId="{ECD184EE-77E2-4611-ABBC-D303B7E72552}" type="presOf" srcId="{62C839D9-94D5-444E-8F40-511C5DA3F4C9}" destId="{D141AB1E-388D-49E9-BE3F-44739BB5E4DB}" srcOrd="1" destOrd="0" presId="urn:microsoft.com/office/officeart/2005/8/layout/hList7"/>
    <dgm:cxn modelId="{33E775FC-79B5-4CD7-A4AF-8BEFED67AB05}" type="presOf" srcId="{62C839D9-94D5-444E-8F40-511C5DA3F4C9}" destId="{47BC6DAE-02A6-420C-9128-B3BA21BF56E3}" srcOrd="0" destOrd="0" presId="urn:microsoft.com/office/officeart/2005/8/layout/hList7"/>
    <dgm:cxn modelId="{4E3A630E-9D96-4CAF-B645-5A07A4EA7F2E}" type="presParOf" srcId="{DEAF60DC-4B0B-48E6-9096-F6DB8768DD9F}" destId="{B9C058F4-EB65-43AC-9336-F00AF373D953}" srcOrd="0" destOrd="0" presId="urn:microsoft.com/office/officeart/2005/8/layout/hList7"/>
    <dgm:cxn modelId="{116EF7E5-5F69-414C-9BC4-0721E3D2FCC5}" type="presParOf" srcId="{DEAF60DC-4B0B-48E6-9096-F6DB8768DD9F}" destId="{A9FA0875-B956-4ED4-BE3F-191D56432A27}" srcOrd="1" destOrd="0" presId="urn:microsoft.com/office/officeart/2005/8/layout/hList7"/>
    <dgm:cxn modelId="{2D5A2655-B519-4146-BF3F-0A9F02D5E3B4}" type="presParOf" srcId="{A9FA0875-B956-4ED4-BE3F-191D56432A27}" destId="{FB90EBB6-55AE-4647-9E63-AE5EA5A5D5E6}" srcOrd="0" destOrd="0" presId="urn:microsoft.com/office/officeart/2005/8/layout/hList7"/>
    <dgm:cxn modelId="{40DADDCA-0D30-49E5-BEB5-6C05A59C7E53}" type="presParOf" srcId="{FB90EBB6-55AE-4647-9E63-AE5EA5A5D5E6}" destId="{582AE446-A455-401F-AC42-405E01910099}" srcOrd="0" destOrd="0" presId="urn:microsoft.com/office/officeart/2005/8/layout/hList7"/>
    <dgm:cxn modelId="{96D1667B-7D79-4B4A-BE54-9EEA8FBAB0B7}" type="presParOf" srcId="{FB90EBB6-55AE-4647-9E63-AE5EA5A5D5E6}" destId="{73D09837-3E77-4392-B1F1-68108822C01D}" srcOrd="1" destOrd="0" presId="urn:microsoft.com/office/officeart/2005/8/layout/hList7"/>
    <dgm:cxn modelId="{DF5D4F53-2F5A-4268-8F6D-94112F07DBBB}" type="presParOf" srcId="{FB90EBB6-55AE-4647-9E63-AE5EA5A5D5E6}" destId="{7DDC2850-7AE9-426A-8983-4A85861B2448}" srcOrd="2" destOrd="0" presId="urn:microsoft.com/office/officeart/2005/8/layout/hList7"/>
    <dgm:cxn modelId="{65DEC2CE-B2CD-448D-809D-1EB383947640}" type="presParOf" srcId="{FB90EBB6-55AE-4647-9E63-AE5EA5A5D5E6}" destId="{B6A24B7C-1482-4ADF-9159-BBDE6F617DF5}" srcOrd="3" destOrd="0" presId="urn:microsoft.com/office/officeart/2005/8/layout/hList7"/>
    <dgm:cxn modelId="{75F739F1-AA62-4D4C-8CC4-ED9A037A0B36}" type="presParOf" srcId="{A9FA0875-B956-4ED4-BE3F-191D56432A27}" destId="{A1820837-F501-4C2B-A098-4AF35FC780F1}" srcOrd="1" destOrd="0" presId="urn:microsoft.com/office/officeart/2005/8/layout/hList7"/>
    <dgm:cxn modelId="{872C96E3-013E-4D47-9F32-2396B45146F1}" type="presParOf" srcId="{A9FA0875-B956-4ED4-BE3F-191D56432A27}" destId="{1DC27E91-BBB9-4D2E-B38D-3A5E6387F4D4}" srcOrd="2" destOrd="0" presId="urn:microsoft.com/office/officeart/2005/8/layout/hList7"/>
    <dgm:cxn modelId="{6E4A6675-B83A-412A-B43C-B9191138D754}" type="presParOf" srcId="{1DC27E91-BBB9-4D2E-B38D-3A5E6387F4D4}" destId="{47BC6DAE-02A6-420C-9128-B3BA21BF56E3}" srcOrd="0" destOrd="0" presId="urn:microsoft.com/office/officeart/2005/8/layout/hList7"/>
    <dgm:cxn modelId="{16BF4E70-7FEE-40FB-A475-891A47B20DED}" type="presParOf" srcId="{1DC27E91-BBB9-4D2E-B38D-3A5E6387F4D4}" destId="{D141AB1E-388D-49E9-BE3F-44739BB5E4DB}" srcOrd="1" destOrd="0" presId="urn:microsoft.com/office/officeart/2005/8/layout/hList7"/>
    <dgm:cxn modelId="{3BB6473D-3C5C-4FC5-8130-A946EAA5E133}" type="presParOf" srcId="{1DC27E91-BBB9-4D2E-B38D-3A5E6387F4D4}" destId="{D1BE0C11-9AE6-4A23-BACB-14ADB921425F}" srcOrd="2" destOrd="0" presId="urn:microsoft.com/office/officeart/2005/8/layout/hList7"/>
    <dgm:cxn modelId="{559207D7-E6E9-4B97-A2A5-40F5F960AB5F}" type="presParOf" srcId="{1DC27E91-BBB9-4D2E-B38D-3A5E6387F4D4}" destId="{6AFD1F05-9495-4CF8-9287-F7960F423102}" srcOrd="3" destOrd="0" presId="urn:microsoft.com/office/officeart/2005/8/layout/hList7"/>
    <dgm:cxn modelId="{F883DF21-F49A-40C7-B06D-C5C92866E6FA}" type="presParOf" srcId="{A9FA0875-B956-4ED4-BE3F-191D56432A27}" destId="{C8DE4A57-B7EC-42D9-993D-DB44F44DC40A}" srcOrd="3" destOrd="0" presId="urn:microsoft.com/office/officeart/2005/8/layout/hList7"/>
    <dgm:cxn modelId="{9CBE7C64-1A11-4C79-8BE1-8DE0E3A53973}" type="presParOf" srcId="{A9FA0875-B956-4ED4-BE3F-191D56432A27}" destId="{269EB637-95BA-4AE8-89A8-50F5D6CCA02F}" srcOrd="4" destOrd="0" presId="urn:microsoft.com/office/officeart/2005/8/layout/hList7"/>
    <dgm:cxn modelId="{C424F39E-70E1-401E-9CD3-E9FF483B1487}" type="presParOf" srcId="{269EB637-95BA-4AE8-89A8-50F5D6CCA02F}" destId="{1F5D2C65-6132-44B8-AB8A-34219D130FB8}" srcOrd="0" destOrd="0" presId="urn:microsoft.com/office/officeart/2005/8/layout/hList7"/>
    <dgm:cxn modelId="{D3821390-D608-4EBF-8ECD-982882632D5D}" type="presParOf" srcId="{269EB637-95BA-4AE8-89A8-50F5D6CCA02F}" destId="{25AA17AE-2142-4C70-87E9-8FCB95CC098E}" srcOrd="1" destOrd="0" presId="urn:microsoft.com/office/officeart/2005/8/layout/hList7"/>
    <dgm:cxn modelId="{8AC8162A-B8E3-471D-9306-68A08CCCC26D}" type="presParOf" srcId="{269EB637-95BA-4AE8-89A8-50F5D6CCA02F}" destId="{5A482DF5-3647-4C2D-8851-FBC5DD9DE7CF}" srcOrd="2" destOrd="0" presId="urn:microsoft.com/office/officeart/2005/8/layout/hList7"/>
    <dgm:cxn modelId="{26CE87FF-DC43-4946-A044-586E3C00301F}" type="presParOf" srcId="{269EB637-95BA-4AE8-89A8-50F5D6CCA02F}" destId="{B2DB44E3-3FE6-4777-80C6-B2AFB8175F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604CA-69C6-4CA5-A18E-0FAB0A65D91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97D81B-0344-47E6-B55F-FB884E9877EA}">
      <dgm:prSet phldrT="[Metin]" custT="1"/>
      <dgm:spPr/>
      <dgm:t>
        <a:bodyPr/>
        <a:lstStyle/>
        <a:p>
          <a:endParaRPr lang="tr-TR" sz="3600" dirty="0"/>
        </a:p>
        <a:p>
          <a:r>
            <a:rPr lang="tr-TR" sz="4000" dirty="0">
              <a:latin typeface="Candara" panose="020E0502030303020204" pitchFamily="34" charset="0"/>
            </a:rPr>
            <a:t>İşitme</a:t>
          </a:r>
          <a:r>
            <a:rPr lang="tr-CY" sz="4000" dirty="0">
              <a:latin typeface="Candara" panose="020E0502030303020204" pitchFamily="34" charset="0"/>
            </a:rPr>
            <a:t>sel</a:t>
          </a:r>
          <a:r>
            <a:rPr lang="tr-TR" sz="4000" dirty="0">
              <a:latin typeface="Candara" panose="020E0502030303020204" pitchFamily="34" charset="0"/>
            </a:rPr>
            <a:t> eğitim programlarının hazırlanmasında görev alır</a:t>
          </a:r>
        </a:p>
      </dgm:t>
    </dgm:pt>
    <dgm:pt modelId="{44C28A2D-7284-4FB1-8408-8B5E15D149A9}" type="parTrans" cxnId="{38699AC2-709C-4547-84A2-A6007A929730}">
      <dgm:prSet/>
      <dgm:spPr/>
      <dgm:t>
        <a:bodyPr/>
        <a:lstStyle/>
        <a:p>
          <a:endParaRPr lang="tr-TR"/>
        </a:p>
      </dgm:t>
    </dgm:pt>
    <dgm:pt modelId="{67887861-3541-4A66-9523-5510B65C1050}" type="sibTrans" cxnId="{38699AC2-709C-4547-84A2-A6007A929730}">
      <dgm:prSet/>
      <dgm:spPr/>
      <dgm:t>
        <a:bodyPr/>
        <a:lstStyle/>
        <a:p>
          <a:endParaRPr lang="tr-TR"/>
        </a:p>
      </dgm:t>
    </dgm:pt>
    <dgm:pt modelId="{D0AF2242-3208-4AF1-AC4A-D422E6C19B5C}">
      <dgm:prSet phldrT="[Metin]" custT="1"/>
      <dgm:spPr/>
      <dgm:t>
        <a:bodyPr/>
        <a:lstStyle/>
        <a:p>
          <a:r>
            <a:rPr lang="tr-TR" sz="4000" dirty="0">
              <a:latin typeface="Candara" panose="020E0502030303020204" pitchFamily="34" charset="0"/>
            </a:rPr>
            <a:t>İşitme cihazı uygulaması ve takibi yapar</a:t>
          </a:r>
        </a:p>
      </dgm:t>
    </dgm:pt>
    <dgm:pt modelId="{19D9541A-D4E5-47E0-A68C-26EEDCDC2DA4}" type="parTrans" cxnId="{EBC2C174-E16B-4CDE-A793-876CA47EE6FD}">
      <dgm:prSet/>
      <dgm:spPr/>
      <dgm:t>
        <a:bodyPr/>
        <a:lstStyle/>
        <a:p>
          <a:endParaRPr lang="tr-TR"/>
        </a:p>
      </dgm:t>
    </dgm:pt>
    <dgm:pt modelId="{78182120-58A2-4D4D-876E-9BEC4199E87C}" type="sibTrans" cxnId="{EBC2C174-E16B-4CDE-A793-876CA47EE6FD}">
      <dgm:prSet/>
      <dgm:spPr/>
      <dgm:t>
        <a:bodyPr/>
        <a:lstStyle/>
        <a:p>
          <a:endParaRPr lang="tr-TR"/>
        </a:p>
      </dgm:t>
    </dgm:pt>
    <dgm:pt modelId="{5ABDDF44-5A9D-4592-B45E-6B8621884B27}">
      <dgm:prSet phldrT="[Metin]" custT="1"/>
      <dgm:spPr/>
      <dgm:t>
        <a:bodyPr/>
        <a:lstStyle/>
        <a:p>
          <a:endParaRPr lang="tr-TR" sz="4000" dirty="0">
            <a:latin typeface="Candara" panose="020E0502030303020204" pitchFamily="34" charset="0"/>
          </a:endParaRPr>
        </a:p>
        <a:p>
          <a:r>
            <a:rPr lang="tr-TR" sz="4000" dirty="0">
              <a:latin typeface="Candara" panose="020E0502030303020204" pitchFamily="34" charset="0"/>
            </a:rPr>
            <a:t>Çeşitli testler yaparak </a:t>
          </a:r>
          <a:r>
            <a:rPr lang="tr-CY" sz="4000" dirty="0">
              <a:latin typeface="Candara" panose="020E0502030303020204" pitchFamily="34" charset="0"/>
            </a:rPr>
            <a:t>işitsel patolojinin </a:t>
          </a:r>
          <a:r>
            <a:rPr lang="tr-TR" sz="4000" dirty="0">
              <a:latin typeface="Candara" panose="020E0502030303020204" pitchFamily="34" charset="0"/>
            </a:rPr>
            <a:t>tanı</a:t>
          </a:r>
          <a:r>
            <a:rPr lang="tr-CY" sz="4000" dirty="0">
              <a:latin typeface="Candara" panose="020E0502030303020204" pitchFamily="34" charset="0"/>
            </a:rPr>
            <a:t>sına </a:t>
          </a:r>
          <a:r>
            <a:rPr lang="tr-CY" sz="4000" dirty="0" err="1">
              <a:latin typeface="Candara" panose="020E0502030303020204" pitchFamily="34" charset="0"/>
            </a:rPr>
            <a:t>yard</a:t>
          </a:r>
          <a:r>
            <a:rPr lang="tr-TR" sz="4000" dirty="0" err="1">
              <a:latin typeface="Candara" panose="020E0502030303020204" pitchFamily="34" charset="0"/>
            </a:rPr>
            <a:t>ımcı</a:t>
          </a:r>
          <a:r>
            <a:rPr lang="tr-TR" sz="4000" dirty="0">
              <a:latin typeface="Candara" panose="020E0502030303020204" pitchFamily="34" charset="0"/>
            </a:rPr>
            <a:t> olur</a:t>
          </a:r>
        </a:p>
      </dgm:t>
    </dgm:pt>
    <dgm:pt modelId="{EE4A53A8-D2BF-4D2C-801A-6DB9BC230379}" type="parTrans" cxnId="{6197994D-372B-4E2F-9236-509AE92D100A}">
      <dgm:prSet/>
      <dgm:spPr/>
      <dgm:t>
        <a:bodyPr/>
        <a:lstStyle/>
        <a:p>
          <a:endParaRPr lang="tr-TR"/>
        </a:p>
      </dgm:t>
    </dgm:pt>
    <dgm:pt modelId="{EEA613E3-79EE-417B-BCE6-88D2030D34A6}" type="sibTrans" cxnId="{6197994D-372B-4E2F-9236-509AE92D100A}">
      <dgm:prSet/>
      <dgm:spPr/>
      <dgm:t>
        <a:bodyPr/>
        <a:lstStyle/>
        <a:p>
          <a:endParaRPr lang="tr-TR"/>
        </a:p>
      </dgm:t>
    </dgm:pt>
    <dgm:pt modelId="{AB897AD4-4B98-43C6-8D82-ACBEF74F8758}" type="pres">
      <dgm:prSet presAssocID="{2F7604CA-69C6-4CA5-A18E-0FAB0A65D915}" presName="Name0" presStyleCnt="0">
        <dgm:presLayoutVars>
          <dgm:dir/>
          <dgm:resizeHandles val="exact"/>
        </dgm:presLayoutVars>
      </dgm:prSet>
      <dgm:spPr/>
    </dgm:pt>
    <dgm:pt modelId="{1B3D7B4E-9DE6-4419-876B-4B1B848D124C}" type="pres">
      <dgm:prSet presAssocID="{2F7604CA-69C6-4CA5-A18E-0FAB0A65D915}" presName="fgShape" presStyleLbl="fgShp" presStyleIdx="0" presStyleCnt="1" custScaleY="93838" custLinFactNeighborX="521" custLinFactNeighborY="24207"/>
      <dgm:spPr/>
    </dgm:pt>
    <dgm:pt modelId="{40FA3778-7F31-48E7-95C7-97D48F3F4252}" type="pres">
      <dgm:prSet presAssocID="{2F7604CA-69C6-4CA5-A18E-0FAB0A65D915}" presName="linComp" presStyleCnt="0"/>
      <dgm:spPr/>
    </dgm:pt>
    <dgm:pt modelId="{9E5D80C6-3D73-4DB2-889C-6F72ADBFD740}" type="pres">
      <dgm:prSet presAssocID="{D197D81B-0344-47E6-B55F-FB884E9877EA}" presName="compNode" presStyleCnt="0"/>
      <dgm:spPr/>
    </dgm:pt>
    <dgm:pt modelId="{1646705E-844E-499E-9280-AC1B1F117621}" type="pres">
      <dgm:prSet presAssocID="{D197D81B-0344-47E6-B55F-FB884E9877EA}" presName="bkgdShape" presStyleLbl="node1" presStyleIdx="0" presStyleCnt="3" custScaleX="99323"/>
      <dgm:spPr/>
    </dgm:pt>
    <dgm:pt modelId="{84EE500C-A909-4417-866B-4EB272662D03}" type="pres">
      <dgm:prSet presAssocID="{D197D81B-0344-47E6-B55F-FB884E9877EA}" presName="nodeTx" presStyleLbl="node1" presStyleIdx="0" presStyleCnt="3">
        <dgm:presLayoutVars>
          <dgm:bulletEnabled val="1"/>
        </dgm:presLayoutVars>
      </dgm:prSet>
      <dgm:spPr/>
    </dgm:pt>
    <dgm:pt modelId="{E0656786-9B3C-4E73-BE82-CA9350296801}" type="pres">
      <dgm:prSet presAssocID="{D197D81B-0344-47E6-B55F-FB884E9877EA}" presName="invisiNode" presStyleLbl="node1" presStyleIdx="0" presStyleCnt="3"/>
      <dgm:spPr/>
    </dgm:pt>
    <dgm:pt modelId="{A02B0DFC-EC38-4813-863F-E329ECBDD200}" type="pres">
      <dgm:prSet presAssocID="{D197D81B-0344-47E6-B55F-FB884E9877EA}" presName="imagNode" presStyleLbl="fgImgPlace1" presStyleIdx="0" presStyleCnt="3"/>
      <dgm:spPr/>
    </dgm:pt>
    <dgm:pt modelId="{7E562BFF-9EDF-489C-AFFB-9C32BA2D28C2}" type="pres">
      <dgm:prSet presAssocID="{67887861-3541-4A66-9523-5510B65C1050}" presName="sibTrans" presStyleLbl="sibTrans2D1" presStyleIdx="0" presStyleCnt="0"/>
      <dgm:spPr/>
    </dgm:pt>
    <dgm:pt modelId="{6BFE23AC-15A6-4146-B902-1985FED8A077}" type="pres">
      <dgm:prSet presAssocID="{D0AF2242-3208-4AF1-AC4A-D422E6C19B5C}" presName="compNode" presStyleCnt="0"/>
      <dgm:spPr/>
    </dgm:pt>
    <dgm:pt modelId="{EB360204-6697-4692-A376-EBDBC7C208B7}" type="pres">
      <dgm:prSet presAssocID="{D0AF2242-3208-4AF1-AC4A-D422E6C19B5C}" presName="bkgdShape" presStyleLbl="node1" presStyleIdx="1" presStyleCnt="3"/>
      <dgm:spPr/>
    </dgm:pt>
    <dgm:pt modelId="{E76DBD43-AD9B-401B-B2C6-02F2A27184DF}" type="pres">
      <dgm:prSet presAssocID="{D0AF2242-3208-4AF1-AC4A-D422E6C19B5C}" presName="nodeTx" presStyleLbl="node1" presStyleIdx="1" presStyleCnt="3">
        <dgm:presLayoutVars>
          <dgm:bulletEnabled val="1"/>
        </dgm:presLayoutVars>
      </dgm:prSet>
      <dgm:spPr/>
    </dgm:pt>
    <dgm:pt modelId="{FB348D6A-9A9E-4F3A-9EC7-B7F44E8192BD}" type="pres">
      <dgm:prSet presAssocID="{D0AF2242-3208-4AF1-AC4A-D422E6C19B5C}" presName="invisiNode" presStyleLbl="node1" presStyleIdx="1" presStyleCnt="3"/>
      <dgm:spPr/>
    </dgm:pt>
    <dgm:pt modelId="{C73B87EF-13D8-45B3-8807-A3A90ADD8AF2}" type="pres">
      <dgm:prSet presAssocID="{D0AF2242-3208-4AF1-AC4A-D422E6C19B5C}" presName="imagNode" presStyleLbl="fgImgPlace1" presStyleIdx="1" presStyleCnt="3"/>
      <dgm:spPr/>
    </dgm:pt>
    <dgm:pt modelId="{8924EBEA-4C22-4A3C-8035-5DA441CCDC91}" type="pres">
      <dgm:prSet presAssocID="{78182120-58A2-4D4D-876E-9BEC4199E87C}" presName="sibTrans" presStyleLbl="sibTrans2D1" presStyleIdx="0" presStyleCnt="0"/>
      <dgm:spPr/>
    </dgm:pt>
    <dgm:pt modelId="{CA25B402-AF6B-4FE4-9792-C06700F1D243}" type="pres">
      <dgm:prSet presAssocID="{5ABDDF44-5A9D-4592-B45E-6B8621884B27}" presName="compNode" presStyleCnt="0"/>
      <dgm:spPr/>
    </dgm:pt>
    <dgm:pt modelId="{A8437AAE-2FD5-40AE-A1AF-A84D8E086FF3}" type="pres">
      <dgm:prSet presAssocID="{5ABDDF44-5A9D-4592-B45E-6B8621884B27}" presName="bkgdShape" presStyleLbl="node1" presStyleIdx="2" presStyleCnt="3" custLinFactNeighborX="4407" custLinFactNeighborY="-8810"/>
      <dgm:spPr/>
    </dgm:pt>
    <dgm:pt modelId="{66E6CD9D-E62C-41D7-A352-130AD6BF204E}" type="pres">
      <dgm:prSet presAssocID="{5ABDDF44-5A9D-4592-B45E-6B8621884B27}" presName="nodeTx" presStyleLbl="node1" presStyleIdx="2" presStyleCnt="3">
        <dgm:presLayoutVars>
          <dgm:bulletEnabled val="1"/>
        </dgm:presLayoutVars>
      </dgm:prSet>
      <dgm:spPr/>
    </dgm:pt>
    <dgm:pt modelId="{4CB000D5-B374-48CB-8C49-6A2697496B6F}" type="pres">
      <dgm:prSet presAssocID="{5ABDDF44-5A9D-4592-B45E-6B8621884B27}" presName="invisiNode" presStyleLbl="node1" presStyleIdx="2" presStyleCnt="3"/>
      <dgm:spPr/>
    </dgm:pt>
    <dgm:pt modelId="{CE12CCC2-8EE9-4FEC-95AF-3D0139032F4A}" type="pres">
      <dgm:prSet presAssocID="{5ABDDF44-5A9D-4592-B45E-6B8621884B27}" presName="imagNode" presStyleLbl="fgImgPlace1" presStyleIdx="2" presStyleCnt="3"/>
      <dgm:spPr/>
    </dgm:pt>
  </dgm:ptLst>
  <dgm:cxnLst>
    <dgm:cxn modelId="{ABC00D31-F68B-44B7-991B-FD03F69A0E2A}" type="presOf" srcId="{D0AF2242-3208-4AF1-AC4A-D422E6C19B5C}" destId="{E76DBD43-AD9B-401B-B2C6-02F2A27184DF}" srcOrd="1" destOrd="0" presId="urn:microsoft.com/office/officeart/2005/8/layout/hList7"/>
    <dgm:cxn modelId="{60AD4A63-AE01-4439-B553-3E4C1690B13E}" type="presOf" srcId="{78182120-58A2-4D4D-876E-9BEC4199E87C}" destId="{8924EBEA-4C22-4A3C-8035-5DA441CCDC91}" srcOrd="0" destOrd="0" presId="urn:microsoft.com/office/officeart/2005/8/layout/hList7"/>
    <dgm:cxn modelId="{6197994D-372B-4E2F-9236-509AE92D100A}" srcId="{2F7604CA-69C6-4CA5-A18E-0FAB0A65D915}" destId="{5ABDDF44-5A9D-4592-B45E-6B8621884B27}" srcOrd="2" destOrd="0" parTransId="{EE4A53A8-D2BF-4D2C-801A-6DB9BC230379}" sibTransId="{EEA613E3-79EE-417B-BCE6-88D2030D34A6}"/>
    <dgm:cxn modelId="{EBC2C174-E16B-4CDE-A793-876CA47EE6FD}" srcId="{2F7604CA-69C6-4CA5-A18E-0FAB0A65D915}" destId="{D0AF2242-3208-4AF1-AC4A-D422E6C19B5C}" srcOrd="1" destOrd="0" parTransId="{19D9541A-D4E5-47E0-A68C-26EEDCDC2DA4}" sibTransId="{78182120-58A2-4D4D-876E-9BEC4199E87C}"/>
    <dgm:cxn modelId="{C755929B-E15A-4CD3-90E8-99B33A571687}" type="presOf" srcId="{5ABDDF44-5A9D-4592-B45E-6B8621884B27}" destId="{A8437AAE-2FD5-40AE-A1AF-A84D8E086FF3}" srcOrd="0" destOrd="0" presId="urn:microsoft.com/office/officeart/2005/8/layout/hList7"/>
    <dgm:cxn modelId="{86EC7DA7-1DE2-47F4-A3C4-3BC00EF75E65}" type="presOf" srcId="{D0AF2242-3208-4AF1-AC4A-D422E6C19B5C}" destId="{EB360204-6697-4692-A376-EBDBC7C208B7}" srcOrd="0" destOrd="0" presId="urn:microsoft.com/office/officeart/2005/8/layout/hList7"/>
    <dgm:cxn modelId="{E1A932B0-49E7-4F3D-9ED6-098FE038E5EA}" type="presOf" srcId="{2F7604CA-69C6-4CA5-A18E-0FAB0A65D915}" destId="{AB897AD4-4B98-43C6-8D82-ACBEF74F8758}" srcOrd="0" destOrd="0" presId="urn:microsoft.com/office/officeart/2005/8/layout/hList7"/>
    <dgm:cxn modelId="{D9F581B1-79EA-4139-916A-7BA0CBEC1CDC}" type="presOf" srcId="{5ABDDF44-5A9D-4592-B45E-6B8621884B27}" destId="{66E6CD9D-E62C-41D7-A352-130AD6BF204E}" srcOrd="1" destOrd="0" presId="urn:microsoft.com/office/officeart/2005/8/layout/hList7"/>
    <dgm:cxn modelId="{38699AC2-709C-4547-84A2-A6007A929730}" srcId="{2F7604CA-69C6-4CA5-A18E-0FAB0A65D915}" destId="{D197D81B-0344-47E6-B55F-FB884E9877EA}" srcOrd="0" destOrd="0" parTransId="{44C28A2D-7284-4FB1-8408-8B5E15D149A9}" sibTransId="{67887861-3541-4A66-9523-5510B65C1050}"/>
    <dgm:cxn modelId="{CDF659EF-4523-45D8-8C53-C53234DBEB0D}" type="presOf" srcId="{D197D81B-0344-47E6-B55F-FB884E9877EA}" destId="{1646705E-844E-499E-9280-AC1B1F117621}" srcOrd="0" destOrd="0" presId="urn:microsoft.com/office/officeart/2005/8/layout/hList7"/>
    <dgm:cxn modelId="{3ECBEBF9-0492-40AE-8F2A-B0ADB5E22EB8}" type="presOf" srcId="{D197D81B-0344-47E6-B55F-FB884E9877EA}" destId="{84EE500C-A909-4417-866B-4EB272662D03}" srcOrd="1" destOrd="0" presId="urn:microsoft.com/office/officeart/2005/8/layout/hList7"/>
    <dgm:cxn modelId="{553468FD-4748-4E1B-8B1E-18E7584D4E9E}" type="presOf" srcId="{67887861-3541-4A66-9523-5510B65C1050}" destId="{7E562BFF-9EDF-489C-AFFB-9C32BA2D28C2}" srcOrd="0" destOrd="0" presId="urn:microsoft.com/office/officeart/2005/8/layout/hList7"/>
    <dgm:cxn modelId="{ED3C8A95-0968-49BC-852F-3CF8A9E4BDCB}" type="presParOf" srcId="{AB897AD4-4B98-43C6-8D82-ACBEF74F8758}" destId="{1B3D7B4E-9DE6-4419-876B-4B1B848D124C}" srcOrd="0" destOrd="0" presId="urn:microsoft.com/office/officeart/2005/8/layout/hList7"/>
    <dgm:cxn modelId="{660C2EC9-9560-4E67-86D9-394487F98783}" type="presParOf" srcId="{AB897AD4-4B98-43C6-8D82-ACBEF74F8758}" destId="{40FA3778-7F31-48E7-95C7-97D48F3F4252}" srcOrd="1" destOrd="0" presId="urn:microsoft.com/office/officeart/2005/8/layout/hList7"/>
    <dgm:cxn modelId="{36DC7034-A00A-4C62-9B3D-176A9AD8BA57}" type="presParOf" srcId="{40FA3778-7F31-48E7-95C7-97D48F3F4252}" destId="{9E5D80C6-3D73-4DB2-889C-6F72ADBFD740}" srcOrd="0" destOrd="0" presId="urn:microsoft.com/office/officeart/2005/8/layout/hList7"/>
    <dgm:cxn modelId="{2129E6FB-089F-4BB7-92D6-522F5A77D997}" type="presParOf" srcId="{9E5D80C6-3D73-4DB2-889C-6F72ADBFD740}" destId="{1646705E-844E-499E-9280-AC1B1F117621}" srcOrd="0" destOrd="0" presId="urn:microsoft.com/office/officeart/2005/8/layout/hList7"/>
    <dgm:cxn modelId="{E942258E-C743-4972-BB6F-887B61B5ADD2}" type="presParOf" srcId="{9E5D80C6-3D73-4DB2-889C-6F72ADBFD740}" destId="{84EE500C-A909-4417-866B-4EB272662D03}" srcOrd="1" destOrd="0" presId="urn:microsoft.com/office/officeart/2005/8/layout/hList7"/>
    <dgm:cxn modelId="{0E277AA3-25EE-4D35-A1DE-E0D2438BAA94}" type="presParOf" srcId="{9E5D80C6-3D73-4DB2-889C-6F72ADBFD740}" destId="{E0656786-9B3C-4E73-BE82-CA9350296801}" srcOrd="2" destOrd="0" presId="urn:microsoft.com/office/officeart/2005/8/layout/hList7"/>
    <dgm:cxn modelId="{53189C07-185C-48D7-9AB2-696F436E6AA6}" type="presParOf" srcId="{9E5D80C6-3D73-4DB2-889C-6F72ADBFD740}" destId="{A02B0DFC-EC38-4813-863F-E329ECBDD200}" srcOrd="3" destOrd="0" presId="urn:microsoft.com/office/officeart/2005/8/layout/hList7"/>
    <dgm:cxn modelId="{A7FCCF93-2BCA-4D07-8CC1-DFDEF0997FD2}" type="presParOf" srcId="{40FA3778-7F31-48E7-95C7-97D48F3F4252}" destId="{7E562BFF-9EDF-489C-AFFB-9C32BA2D28C2}" srcOrd="1" destOrd="0" presId="urn:microsoft.com/office/officeart/2005/8/layout/hList7"/>
    <dgm:cxn modelId="{AC1C4FA3-5AC5-477E-99D7-96917D5BB943}" type="presParOf" srcId="{40FA3778-7F31-48E7-95C7-97D48F3F4252}" destId="{6BFE23AC-15A6-4146-B902-1985FED8A077}" srcOrd="2" destOrd="0" presId="urn:microsoft.com/office/officeart/2005/8/layout/hList7"/>
    <dgm:cxn modelId="{EC451A7F-C77F-4BDE-BB92-738F5B06A8BC}" type="presParOf" srcId="{6BFE23AC-15A6-4146-B902-1985FED8A077}" destId="{EB360204-6697-4692-A376-EBDBC7C208B7}" srcOrd="0" destOrd="0" presId="urn:microsoft.com/office/officeart/2005/8/layout/hList7"/>
    <dgm:cxn modelId="{724B302C-DABA-48AF-91F3-D573C7719C09}" type="presParOf" srcId="{6BFE23AC-15A6-4146-B902-1985FED8A077}" destId="{E76DBD43-AD9B-401B-B2C6-02F2A27184DF}" srcOrd="1" destOrd="0" presId="urn:microsoft.com/office/officeart/2005/8/layout/hList7"/>
    <dgm:cxn modelId="{D29C2344-8F7B-408E-AFA1-D77D8B332C78}" type="presParOf" srcId="{6BFE23AC-15A6-4146-B902-1985FED8A077}" destId="{FB348D6A-9A9E-4F3A-9EC7-B7F44E8192BD}" srcOrd="2" destOrd="0" presId="urn:microsoft.com/office/officeart/2005/8/layout/hList7"/>
    <dgm:cxn modelId="{93958EF8-5B79-4B62-80FC-D160681E4634}" type="presParOf" srcId="{6BFE23AC-15A6-4146-B902-1985FED8A077}" destId="{C73B87EF-13D8-45B3-8807-A3A90ADD8AF2}" srcOrd="3" destOrd="0" presId="urn:microsoft.com/office/officeart/2005/8/layout/hList7"/>
    <dgm:cxn modelId="{F69B84FF-AD26-4A36-8A1B-A121DD68C2C1}" type="presParOf" srcId="{40FA3778-7F31-48E7-95C7-97D48F3F4252}" destId="{8924EBEA-4C22-4A3C-8035-5DA441CCDC91}" srcOrd="3" destOrd="0" presId="urn:microsoft.com/office/officeart/2005/8/layout/hList7"/>
    <dgm:cxn modelId="{F0FBB755-FCCD-4464-BA11-4E04850239EC}" type="presParOf" srcId="{40FA3778-7F31-48E7-95C7-97D48F3F4252}" destId="{CA25B402-AF6B-4FE4-9792-C06700F1D243}" srcOrd="4" destOrd="0" presId="urn:microsoft.com/office/officeart/2005/8/layout/hList7"/>
    <dgm:cxn modelId="{776F9CAF-FB67-4425-AF7A-2AAED0362F3A}" type="presParOf" srcId="{CA25B402-AF6B-4FE4-9792-C06700F1D243}" destId="{A8437AAE-2FD5-40AE-A1AF-A84D8E086FF3}" srcOrd="0" destOrd="0" presId="urn:microsoft.com/office/officeart/2005/8/layout/hList7"/>
    <dgm:cxn modelId="{8DF97309-86B3-460A-9891-1F7F13F71B30}" type="presParOf" srcId="{CA25B402-AF6B-4FE4-9792-C06700F1D243}" destId="{66E6CD9D-E62C-41D7-A352-130AD6BF204E}" srcOrd="1" destOrd="0" presId="urn:microsoft.com/office/officeart/2005/8/layout/hList7"/>
    <dgm:cxn modelId="{052C965C-A336-4690-9FD7-842A6E8F34AB}" type="presParOf" srcId="{CA25B402-AF6B-4FE4-9792-C06700F1D243}" destId="{4CB000D5-B374-48CB-8C49-6A2697496B6F}" srcOrd="2" destOrd="0" presId="urn:microsoft.com/office/officeart/2005/8/layout/hList7"/>
    <dgm:cxn modelId="{6B26435C-8CBB-456D-817A-47DB31E63277}" type="presParOf" srcId="{CA25B402-AF6B-4FE4-9792-C06700F1D243}" destId="{CE12CCC2-8EE9-4FEC-95AF-3D0139032F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AE446-A455-401F-AC42-405E01910099}">
      <dsp:nvSpPr>
        <dsp:cNvPr id="0" name=""/>
        <dsp:cNvSpPr/>
      </dsp:nvSpPr>
      <dsp:spPr>
        <a:xfrm>
          <a:off x="0" y="0"/>
          <a:ext cx="4588154" cy="923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0" kern="1200" dirty="0">
            <a:latin typeface="Candara" panose="020E0502030303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0" kern="1200" dirty="0">
            <a:latin typeface="Candara" panose="020E0502030303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latin typeface="Candara" panose="020E0502030303020204" pitchFamily="34" charset="0"/>
            </a:rPr>
            <a:t>İşitme tarama programlarında görev alır ve bu programlardaki testleri yapar.</a:t>
          </a:r>
        </a:p>
      </dsp:txBody>
      <dsp:txXfrm>
        <a:off x="0" y="3692424"/>
        <a:ext cx="4588154" cy="3692424"/>
      </dsp:txXfrm>
    </dsp:sp>
    <dsp:sp modelId="{B6A24B7C-1482-4ADF-9159-BBDE6F617DF5}">
      <dsp:nvSpPr>
        <dsp:cNvPr id="0" name=""/>
        <dsp:cNvSpPr/>
      </dsp:nvSpPr>
      <dsp:spPr>
        <a:xfrm>
          <a:off x="760054" y="553863"/>
          <a:ext cx="3073943" cy="30739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C6DAE-02A6-420C-9128-B3BA21BF56E3}">
      <dsp:nvSpPr>
        <dsp:cNvPr id="0" name=""/>
        <dsp:cNvSpPr/>
      </dsp:nvSpPr>
      <dsp:spPr>
        <a:xfrm>
          <a:off x="4728747" y="0"/>
          <a:ext cx="4588154" cy="923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700" kern="1200" dirty="0"/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0" kern="1200" dirty="0">
            <a:latin typeface="Candara" panose="020E0502030303020204" pitchFamily="34" charset="0"/>
          </a:endParaRP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>
              <a:latin typeface="Candara" panose="020E0502030303020204" pitchFamily="34" charset="0"/>
            </a:rPr>
            <a:t>Gürültü ölçümlerini yaparak işitme sağlığının korunması için çalışır</a:t>
          </a:r>
        </a:p>
      </dsp:txBody>
      <dsp:txXfrm>
        <a:off x="4728747" y="3692424"/>
        <a:ext cx="4588154" cy="3692424"/>
      </dsp:txXfrm>
    </dsp:sp>
    <dsp:sp modelId="{6AFD1F05-9495-4CF8-9287-F7960F423102}">
      <dsp:nvSpPr>
        <dsp:cNvPr id="0" name=""/>
        <dsp:cNvSpPr/>
      </dsp:nvSpPr>
      <dsp:spPr>
        <a:xfrm>
          <a:off x="5485853" y="553863"/>
          <a:ext cx="3073943" cy="30739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5D2C65-6132-44B8-AB8A-34219D130FB8}">
      <dsp:nvSpPr>
        <dsp:cNvPr id="0" name=""/>
        <dsp:cNvSpPr/>
      </dsp:nvSpPr>
      <dsp:spPr>
        <a:xfrm>
          <a:off x="9457495" y="0"/>
          <a:ext cx="4588154" cy="923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0" kern="1200" dirty="0">
            <a:latin typeface="Candara" panose="020E0502030303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0" kern="1200" dirty="0">
            <a:latin typeface="Candara" panose="020E0502030303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latin typeface="Candara" panose="020E0502030303020204" pitchFamily="34" charset="0"/>
            </a:rPr>
            <a:t>İşitsel </a:t>
          </a:r>
          <a:r>
            <a:rPr lang="tr-TR" sz="4000" kern="1200" dirty="0" err="1">
              <a:latin typeface="Candara" panose="020E0502030303020204" pitchFamily="34" charset="0"/>
            </a:rPr>
            <a:t>implantların</a:t>
          </a:r>
          <a:r>
            <a:rPr lang="tr-TR" sz="4000" kern="1200" dirty="0">
              <a:latin typeface="Candara" panose="020E0502030303020204" pitchFamily="34" charset="0"/>
            </a:rPr>
            <a:t> ameliyat sırasında ve sonrasında ayarlamalarını yapar</a:t>
          </a:r>
          <a:r>
            <a:rPr lang="tr-TR" sz="3500" kern="1200" dirty="0"/>
            <a:t>.</a:t>
          </a:r>
        </a:p>
      </dsp:txBody>
      <dsp:txXfrm>
        <a:off x="9457495" y="3692424"/>
        <a:ext cx="4588154" cy="3692424"/>
      </dsp:txXfrm>
    </dsp:sp>
    <dsp:sp modelId="{B2DB44E3-3FE6-4777-80C6-B2AFB8175FF6}">
      <dsp:nvSpPr>
        <dsp:cNvPr id="0" name=""/>
        <dsp:cNvSpPr/>
      </dsp:nvSpPr>
      <dsp:spPr>
        <a:xfrm>
          <a:off x="10211652" y="553863"/>
          <a:ext cx="3073943" cy="30739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C058F4-EB65-43AC-9336-F00AF373D953}">
      <dsp:nvSpPr>
        <dsp:cNvPr id="0" name=""/>
        <dsp:cNvSpPr/>
      </dsp:nvSpPr>
      <dsp:spPr>
        <a:xfrm>
          <a:off x="467495" y="7902808"/>
          <a:ext cx="12921998" cy="11441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6705E-844E-499E-9280-AC1B1F117621}">
      <dsp:nvSpPr>
        <dsp:cNvPr id="0" name=""/>
        <dsp:cNvSpPr/>
      </dsp:nvSpPr>
      <dsp:spPr>
        <a:xfrm>
          <a:off x="8118" y="0"/>
          <a:ext cx="4625857" cy="923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latin typeface="Candara" panose="020E0502030303020204" pitchFamily="34" charset="0"/>
            </a:rPr>
            <a:t>İşitme</a:t>
          </a:r>
          <a:r>
            <a:rPr lang="tr-CY" sz="4000" kern="1200" dirty="0">
              <a:latin typeface="Candara" panose="020E0502030303020204" pitchFamily="34" charset="0"/>
            </a:rPr>
            <a:t>sel</a:t>
          </a:r>
          <a:r>
            <a:rPr lang="tr-TR" sz="4000" kern="1200" dirty="0">
              <a:latin typeface="Candara" panose="020E0502030303020204" pitchFamily="34" charset="0"/>
            </a:rPr>
            <a:t> eğitim programlarının hazırlanmasında görev alır</a:t>
          </a:r>
        </a:p>
      </dsp:txBody>
      <dsp:txXfrm>
        <a:off x="8118" y="3692424"/>
        <a:ext cx="4625857" cy="3692424"/>
      </dsp:txXfrm>
    </dsp:sp>
    <dsp:sp modelId="{A02B0DFC-EC38-4813-863F-E329ECBDD200}">
      <dsp:nvSpPr>
        <dsp:cNvPr id="0" name=""/>
        <dsp:cNvSpPr/>
      </dsp:nvSpPr>
      <dsp:spPr>
        <a:xfrm>
          <a:off x="784075" y="553863"/>
          <a:ext cx="3073943" cy="30739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60204-6697-4692-A376-EBDBC7C208B7}">
      <dsp:nvSpPr>
        <dsp:cNvPr id="0" name=""/>
        <dsp:cNvSpPr/>
      </dsp:nvSpPr>
      <dsp:spPr>
        <a:xfrm>
          <a:off x="4773698" y="0"/>
          <a:ext cx="4657388" cy="923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latin typeface="Candara" panose="020E0502030303020204" pitchFamily="34" charset="0"/>
            </a:rPr>
            <a:t>İşitme cihazı uygulaması ve takibi yapar</a:t>
          </a:r>
        </a:p>
      </dsp:txBody>
      <dsp:txXfrm>
        <a:off x="4773698" y="3692424"/>
        <a:ext cx="4657388" cy="3692424"/>
      </dsp:txXfrm>
    </dsp:sp>
    <dsp:sp modelId="{C73B87EF-13D8-45B3-8807-A3A90ADD8AF2}">
      <dsp:nvSpPr>
        <dsp:cNvPr id="0" name=""/>
        <dsp:cNvSpPr/>
      </dsp:nvSpPr>
      <dsp:spPr>
        <a:xfrm>
          <a:off x="5565420" y="553863"/>
          <a:ext cx="3073943" cy="30739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37AAE-2FD5-40AE-A1AF-A84D8E086FF3}">
      <dsp:nvSpPr>
        <dsp:cNvPr id="0" name=""/>
        <dsp:cNvSpPr/>
      </dsp:nvSpPr>
      <dsp:spPr>
        <a:xfrm>
          <a:off x="9578926" y="0"/>
          <a:ext cx="4657388" cy="9231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000" kern="1200" dirty="0">
            <a:latin typeface="Candara" panose="020E0502030303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>
              <a:latin typeface="Candara" panose="020E0502030303020204" pitchFamily="34" charset="0"/>
            </a:rPr>
            <a:t>Çeşitli testler yaparak </a:t>
          </a:r>
          <a:r>
            <a:rPr lang="tr-CY" sz="4000" kern="1200" dirty="0">
              <a:latin typeface="Candara" panose="020E0502030303020204" pitchFamily="34" charset="0"/>
            </a:rPr>
            <a:t>işitsel patolojinin </a:t>
          </a:r>
          <a:r>
            <a:rPr lang="tr-TR" sz="4000" kern="1200" dirty="0">
              <a:latin typeface="Candara" panose="020E0502030303020204" pitchFamily="34" charset="0"/>
            </a:rPr>
            <a:t>tanı</a:t>
          </a:r>
          <a:r>
            <a:rPr lang="tr-CY" sz="4000" kern="1200" dirty="0">
              <a:latin typeface="Candara" panose="020E0502030303020204" pitchFamily="34" charset="0"/>
            </a:rPr>
            <a:t>sına </a:t>
          </a:r>
          <a:r>
            <a:rPr lang="tr-CY" sz="4000" kern="1200" dirty="0" err="1">
              <a:latin typeface="Candara" panose="020E0502030303020204" pitchFamily="34" charset="0"/>
            </a:rPr>
            <a:t>yard</a:t>
          </a:r>
          <a:r>
            <a:rPr lang="tr-TR" sz="4000" kern="1200" dirty="0" err="1">
              <a:latin typeface="Candara" panose="020E0502030303020204" pitchFamily="34" charset="0"/>
            </a:rPr>
            <a:t>ımcı</a:t>
          </a:r>
          <a:r>
            <a:rPr lang="tr-TR" sz="4000" kern="1200" dirty="0">
              <a:latin typeface="Candara" panose="020E0502030303020204" pitchFamily="34" charset="0"/>
            </a:rPr>
            <a:t> olur</a:t>
          </a:r>
        </a:p>
      </dsp:txBody>
      <dsp:txXfrm>
        <a:off x="9578926" y="3692424"/>
        <a:ext cx="4657388" cy="3692424"/>
      </dsp:txXfrm>
    </dsp:sp>
    <dsp:sp modelId="{CE12CCC2-8EE9-4FEC-95AF-3D0139032F4A}">
      <dsp:nvSpPr>
        <dsp:cNvPr id="0" name=""/>
        <dsp:cNvSpPr/>
      </dsp:nvSpPr>
      <dsp:spPr>
        <a:xfrm>
          <a:off x="10362530" y="553863"/>
          <a:ext cx="3073943" cy="30739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D7B4E-9DE6-4419-876B-4B1B848D124C}">
      <dsp:nvSpPr>
        <dsp:cNvPr id="0" name=""/>
        <dsp:cNvSpPr/>
      </dsp:nvSpPr>
      <dsp:spPr>
        <a:xfrm>
          <a:off x="637690" y="7762694"/>
          <a:ext cx="13097409" cy="129933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56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21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1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6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2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40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0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68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16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60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6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EC37-086E-491D-AD7B-6FCECBC1B373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5E6C-37D6-4D2F-8346-A6B53181FD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47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image" Target="../media/image2.jpg"/><Relationship Id="rId21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g"/><Relationship Id="rId17" Type="http://schemas.microsoft.com/office/2007/relationships/diagramDrawing" Target="../diagrams/drawing2.xml"/><Relationship Id="rId25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diagramColors" Target="../diagrams/colors2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g"/><Relationship Id="rId24" Type="http://schemas.openxmlformats.org/officeDocument/2006/relationships/image" Target="../media/image13.jpg"/><Relationship Id="rId5" Type="http://schemas.openxmlformats.org/officeDocument/2006/relationships/diagramData" Target="../diagrams/data1.xml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12.jpg"/><Relationship Id="rId28" Type="http://schemas.openxmlformats.org/officeDocument/2006/relationships/image" Target="../media/image17.png"/><Relationship Id="rId10" Type="http://schemas.openxmlformats.org/officeDocument/2006/relationships/image" Target="../media/image4.jpg"/><Relationship Id="rId19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diagramLayout" Target="../diagrams/layout2.xml"/><Relationship Id="rId22" Type="http://schemas.openxmlformats.org/officeDocument/2006/relationships/image" Target="../media/image11.jpe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Resim 35">
            <a:extLst>
              <a:ext uri="{FF2B5EF4-FFF2-40B4-BE49-F238E27FC236}">
                <a16:creationId xmlns:a16="http://schemas.microsoft.com/office/drawing/2014/main" id="{0579F051-22A4-47CF-9DDE-2BFF2BDF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4" r="12319"/>
          <a:stretch/>
        </p:blipFill>
        <p:spPr>
          <a:xfrm>
            <a:off x="23497309" y="72301"/>
            <a:ext cx="6084166" cy="3468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389C39C-8DD0-4640-98B8-BC415A7D2947}"/>
              </a:ext>
            </a:extLst>
          </p:cNvPr>
          <p:cNvSpPr/>
          <p:nvPr/>
        </p:nvSpPr>
        <p:spPr>
          <a:xfrm>
            <a:off x="-1" y="0"/>
            <a:ext cx="30275213" cy="42803763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95425DE-85EB-421B-81F1-05152C131338}"/>
              </a:ext>
            </a:extLst>
          </p:cNvPr>
          <p:cNvSpPr txBox="1"/>
          <p:nvPr/>
        </p:nvSpPr>
        <p:spPr>
          <a:xfrm>
            <a:off x="4350330" y="588189"/>
            <a:ext cx="13554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latin typeface="Arial Rounded MT Bold" panose="020F0704030504030204" pitchFamily="34" charset="0"/>
              </a:rPr>
              <a:t>YAKIN DOĞU ÜNİVERSİTESİ ODYOLOJİ BÖLÜMÜ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8C63648-BBC7-4118-8FD8-07C30FA0D542}"/>
              </a:ext>
            </a:extLst>
          </p:cNvPr>
          <p:cNvSpPr txBox="1"/>
          <p:nvPr/>
        </p:nvSpPr>
        <p:spPr>
          <a:xfrm>
            <a:off x="1036844" y="3052736"/>
            <a:ext cx="12391097" cy="1237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800" b="1" u="sng" dirty="0" err="1"/>
              <a:t>Odyoloji</a:t>
            </a:r>
            <a:r>
              <a:rPr lang="tr-TR" sz="4800" b="1" u="sng" dirty="0"/>
              <a:t> Nedir?</a:t>
            </a:r>
          </a:p>
          <a:p>
            <a:pPr algn="just"/>
            <a:endParaRPr lang="tr-TR" sz="4000" dirty="0">
              <a:latin typeface="Candara" panose="020E0502030303020204" pitchFamily="34" charset="0"/>
            </a:endParaRPr>
          </a:p>
          <a:p>
            <a:pPr algn="just"/>
            <a:r>
              <a:rPr lang="tr-TR" sz="4200" dirty="0" err="1">
                <a:latin typeface="Candara" panose="020E0502030303020204" pitchFamily="34" charset="0"/>
              </a:rPr>
              <a:t>Odyoloji</a:t>
            </a:r>
            <a:r>
              <a:rPr lang="tr-TR" sz="4200" dirty="0">
                <a:latin typeface="Candara" panose="020E0502030303020204" pitchFamily="34" charset="0"/>
              </a:rPr>
              <a:t> terimi Latince işitme anlamına gelen “</a:t>
            </a:r>
            <a:r>
              <a:rPr lang="tr-TR" sz="4200" dirty="0" err="1">
                <a:latin typeface="Candara" panose="020E0502030303020204" pitchFamily="34" charset="0"/>
              </a:rPr>
              <a:t>audire</a:t>
            </a:r>
            <a:r>
              <a:rPr lang="tr-TR" sz="4200" dirty="0">
                <a:latin typeface="Candara" panose="020E0502030303020204" pitchFamily="34" charset="0"/>
              </a:rPr>
              <a:t>” ve tanımlama anlamına gelen Yunanca son ek olan “logos” kelimesinden türemiştir. </a:t>
            </a:r>
            <a:r>
              <a:rPr lang="tr-TR" sz="4200" dirty="0" err="1">
                <a:latin typeface="Candara" panose="020E0502030303020204" pitchFamily="34" charset="0"/>
              </a:rPr>
              <a:t>Odyoloji</a:t>
            </a:r>
            <a:r>
              <a:rPr lang="tr-TR" sz="4200" dirty="0">
                <a:latin typeface="Candara" panose="020E0502030303020204" pitchFamily="34" charset="0"/>
              </a:rPr>
              <a:t>, işitme - denge sistemleri ile ilgili çalışmaların yapıldığı ve işitme - denge bozukluklarının araştırıldığı bir bilim dalıdır.</a:t>
            </a:r>
          </a:p>
          <a:p>
            <a:pPr algn="just"/>
            <a:endParaRPr lang="tr-TR" sz="4200" dirty="0">
              <a:latin typeface="Candara" panose="020E0502030303020204" pitchFamily="34" charset="0"/>
            </a:endParaRPr>
          </a:p>
          <a:p>
            <a:pPr algn="just"/>
            <a:r>
              <a:rPr lang="tr-TR" sz="4200" dirty="0" err="1">
                <a:latin typeface="Candara" panose="020E0502030303020204" pitchFamily="34" charset="0"/>
              </a:rPr>
              <a:t>Odyologlar</a:t>
            </a:r>
            <a:r>
              <a:rPr lang="tr-TR" sz="4200" dirty="0">
                <a:latin typeface="Candara" panose="020E0502030303020204" pitchFamily="34" charset="0"/>
              </a:rPr>
              <a:t>, etik kurallara bağlı, </a:t>
            </a:r>
            <a:r>
              <a:rPr lang="tr-TR" sz="4200" dirty="0" err="1">
                <a:latin typeface="Candara" panose="020E0502030303020204" pitchFamily="34" charset="0"/>
              </a:rPr>
              <a:t>multidisipliner</a:t>
            </a:r>
            <a:r>
              <a:rPr lang="tr-TR" sz="4200" dirty="0">
                <a:latin typeface="Candara" panose="020E0502030303020204" pitchFamily="34" charset="0"/>
              </a:rPr>
              <a:t> yaklaşımı özümsemiş, çağdaş tıp kuralları doğrultusunda işitme ve denge sorunu bulunan hastaları değerlendirme, sorunlarını tespit etme, uygun rehabilitasyon programlarını hazırlama, gereksinim duyulacak araçları (işitme cihazı, </a:t>
            </a:r>
            <a:r>
              <a:rPr lang="tr-TR" sz="4200" dirty="0" err="1">
                <a:latin typeface="Candara" panose="020E0502030303020204" pitchFamily="34" charset="0"/>
              </a:rPr>
              <a:t>implantlar</a:t>
            </a:r>
            <a:r>
              <a:rPr lang="tr-TR" sz="4200" dirty="0">
                <a:latin typeface="Candara" panose="020E0502030303020204" pitchFamily="34" charset="0"/>
              </a:rPr>
              <a:t>, FM sistem, </a:t>
            </a:r>
            <a:r>
              <a:rPr lang="tr-TR" sz="4200" dirty="0" err="1">
                <a:latin typeface="Candara" panose="020E0502030303020204" pitchFamily="34" charset="0"/>
              </a:rPr>
              <a:t>vestibüler</a:t>
            </a:r>
            <a:r>
              <a:rPr lang="tr-TR" sz="4200" dirty="0">
                <a:latin typeface="Candara" panose="020E0502030303020204" pitchFamily="34" charset="0"/>
              </a:rPr>
              <a:t> rehabilitasyon </a:t>
            </a:r>
            <a:r>
              <a:rPr lang="tr-TR" sz="4200" dirty="0" err="1">
                <a:latin typeface="Candara" panose="020E0502030303020204" pitchFamily="34" charset="0"/>
              </a:rPr>
              <a:t>vs</a:t>
            </a:r>
            <a:r>
              <a:rPr lang="tr-TR" sz="4200" dirty="0">
                <a:latin typeface="Candara" panose="020E0502030303020204" pitchFamily="34" charset="0"/>
              </a:rPr>
              <a:t>) belirleme, bunların uygun şekilde ayarlamasını yapma ve kullanılması için gerekli rehabilitasyon programlarını hazırlama ve uygulama becerilerine sahiptir.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F0857AC-C7A7-4AC2-8E37-D54CA078E815}"/>
              </a:ext>
            </a:extLst>
          </p:cNvPr>
          <p:cNvSpPr txBox="1"/>
          <p:nvPr/>
        </p:nvSpPr>
        <p:spPr>
          <a:xfrm>
            <a:off x="501775" y="15645101"/>
            <a:ext cx="1366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u="sng" dirty="0" err="1"/>
              <a:t>Odyolojinin</a:t>
            </a:r>
            <a:r>
              <a:rPr lang="tr-TR" sz="4800" b="1" u="sng" dirty="0"/>
              <a:t> Alt Dalları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0229C3-3E60-4452-A339-D7C6AA4DB7E7}"/>
              </a:ext>
            </a:extLst>
          </p:cNvPr>
          <p:cNvSpPr/>
          <p:nvPr/>
        </p:nvSpPr>
        <p:spPr>
          <a:xfrm>
            <a:off x="4309117" y="19872011"/>
            <a:ext cx="4275534" cy="280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Klinik </a:t>
            </a:r>
            <a:r>
              <a:rPr lang="tr-TR" sz="4000" dirty="0" err="1"/>
              <a:t>Odyoloji</a:t>
            </a:r>
            <a:endParaRPr lang="tr-TR" sz="4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8117F9-7021-4DA3-89FB-3602C7AB6492}"/>
              </a:ext>
            </a:extLst>
          </p:cNvPr>
          <p:cNvSpPr/>
          <p:nvPr/>
        </p:nvSpPr>
        <p:spPr>
          <a:xfrm>
            <a:off x="291865" y="18584624"/>
            <a:ext cx="3889585" cy="25747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CY" sz="3800" dirty="0" err="1"/>
              <a:t>Odyolojik</a:t>
            </a:r>
            <a:r>
              <a:rPr lang="tr-CY" sz="3800" dirty="0"/>
              <a:t> Danışmanlık</a:t>
            </a:r>
            <a:endParaRPr lang="tr-TR" sz="3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9A3A37-F37E-4F36-AFA7-2CDE1E8815B7}"/>
              </a:ext>
            </a:extLst>
          </p:cNvPr>
          <p:cNvSpPr/>
          <p:nvPr/>
        </p:nvSpPr>
        <p:spPr>
          <a:xfrm>
            <a:off x="8869638" y="17258198"/>
            <a:ext cx="4558304" cy="24238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CY" sz="4000" dirty="0"/>
              <a:t>İşitsel Rehabilitasyon</a:t>
            </a:r>
            <a:endParaRPr lang="tr-TR" sz="4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D3ED40-E14F-4B42-82D3-8487A07E4BE7}"/>
              </a:ext>
            </a:extLst>
          </p:cNvPr>
          <p:cNvSpPr/>
          <p:nvPr/>
        </p:nvSpPr>
        <p:spPr>
          <a:xfrm>
            <a:off x="747535" y="22616736"/>
            <a:ext cx="3874168" cy="228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Geriatrik </a:t>
            </a:r>
            <a:r>
              <a:rPr lang="tr-TR" sz="4000" dirty="0" err="1"/>
              <a:t>Odyoloji</a:t>
            </a:r>
            <a:endParaRPr lang="tr-TR" sz="4000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D2B70C5-6F3C-400A-A5C4-BAE5A96371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1578" y="20196922"/>
            <a:ext cx="3648316" cy="273606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FE763E9-D963-4608-B7A8-AB38576E3B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28330" y="17197975"/>
            <a:ext cx="3889585" cy="229839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0ED01FB-13D5-4C61-950B-1B1F9362DE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1433" y="23268062"/>
            <a:ext cx="3889585" cy="2298391"/>
          </a:xfrm>
          <a:prstGeom prst="rect">
            <a:avLst/>
          </a:prstGeo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C3E42659-4DDA-4405-BE78-1400C5C519F5}"/>
              </a:ext>
            </a:extLst>
          </p:cNvPr>
          <p:cNvSpPr/>
          <p:nvPr/>
        </p:nvSpPr>
        <p:spPr>
          <a:xfrm>
            <a:off x="5255762" y="17466862"/>
            <a:ext cx="3026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Pediyatrik </a:t>
            </a:r>
            <a:r>
              <a:rPr lang="tr-TR" sz="4000" dirty="0" err="1">
                <a:solidFill>
                  <a:schemeClr val="bg1"/>
                </a:solidFill>
              </a:rPr>
              <a:t>Odyoloji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1B01398-FED4-4EBE-A231-25BBED2BD457}"/>
              </a:ext>
            </a:extLst>
          </p:cNvPr>
          <p:cNvSpPr/>
          <p:nvPr/>
        </p:nvSpPr>
        <p:spPr>
          <a:xfrm>
            <a:off x="6999105" y="23684277"/>
            <a:ext cx="34215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Endüstriyel </a:t>
            </a:r>
            <a:r>
              <a:rPr lang="tr-TR" sz="4000" dirty="0" err="1">
                <a:solidFill>
                  <a:schemeClr val="bg1"/>
                </a:solidFill>
              </a:rPr>
              <a:t>Odyoloji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E791C1B-2CFB-4BD4-AFC9-B72D3F0E940C}"/>
              </a:ext>
            </a:extLst>
          </p:cNvPr>
          <p:cNvSpPr txBox="1"/>
          <p:nvPr/>
        </p:nvSpPr>
        <p:spPr>
          <a:xfrm>
            <a:off x="9445652" y="21033122"/>
            <a:ext cx="339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Denge Sistemi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D765016-D69A-435D-AC91-BD4704A2B2D7}"/>
              </a:ext>
            </a:extLst>
          </p:cNvPr>
          <p:cNvSpPr txBox="1"/>
          <p:nvPr/>
        </p:nvSpPr>
        <p:spPr>
          <a:xfrm>
            <a:off x="583762" y="25901527"/>
            <a:ext cx="1030488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800" b="1" u="sng" dirty="0" err="1"/>
              <a:t>Odyolojinin</a:t>
            </a:r>
            <a:r>
              <a:rPr lang="tr-TR" sz="4800" b="1" u="sng" dirty="0"/>
              <a:t> Sağlık Sektöründe Yeri</a:t>
            </a:r>
          </a:p>
          <a:p>
            <a:pPr algn="just"/>
            <a:endParaRPr lang="tr-TR" sz="4200" b="1" dirty="0"/>
          </a:p>
          <a:p>
            <a:pPr algn="just"/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Odyologlar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sağlık sektörü içerisindeki diğer uzmanlarla karşılıklı etkileşim içerisindedir. Bu uzmanlarla karşılıklı pozitif bir iletişim kurmak, hem hastaların tüm ihtiyaçlarının karşılanmasında hem de sabit bir yönlendirmenin sağlanmasında önemli rol oynamaktadır.</a:t>
            </a:r>
          </a:p>
          <a:p>
            <a:pPr algn="just"/>
            <a:r>
              <a:rPr lang="tr-CY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Ağırlıklı olarak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Kulak Burun Boğaz doktorları ile </a:t>
            </a:r>
            <a:r>
              <a:rPr lang="tr-CY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çalışsalar da 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tıp alan</a:t>
            </a:r>
            <a:r>
              <a:rPr lang="tr-CY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ındaki</a:t>
            </a:r>
            <a:r>
              <a:rPr lang="tr-CY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tüm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uzmanlarla karşılıklı </a:t>
            </a:r>
            <a:r>
              <a:rPr lang="tr-CY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konsültasyona ihtiyaç duyabilirler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AF92BBE-0DD7-41E8-B263-99C38366E198}"/>
              </a:ext>
            </a:extLst>
          </p:cNvPr>
          <p:cNvSpPr txBox="1"/>
          <p:nvPr/>
        </p:nvSpPr>
        <p:spPr>
          <a:xfrm>
            <a:off x="777724" y="34445791"/>
            <a:ext cx="716610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u="sng" dirty="0" err="1"/>
              <a:t>Odyoloji</a:t>
            </a:r>
            <a:r>
              <a:rPr lang="tr-TR" sz="4800" b="1" u="sng" dirty="0"/>
              <a:t> Çalışma Alanları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Özel Hastaneler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Devlet Hastaneleri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Üniversite Hastaneleri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Koklear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İmplant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Merkezleri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İşitme Cihaz Merkezleri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İşitme Eğitim Merkezleri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Okullar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Huzurevleri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Bakanlıklar</a:t>
            </a:r>
          </a:p>
        </p:txBody>
      </p:sp>
      <p:graphicFrame>
        <p:nvGraphicFramePr>
          <p:cNvPr id="23" name="Diyagram 22">
            <a:extLst>
              <a:ext uri="{FF2B5EF4-FFF2-40B4-BE49-F238E27FC236}">
                <a16:creationId xmlns:a16="http://schemas.microsoft.com/office/drawing/2014/main" id="{23043527-40DB-443F-B8FA-8EC7CB8E8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111741"/>
              </p:ext>
            </p:extLst>
          </p:nvPr>
        </p:nvGraphicFramePr>
        <p:xfrm>
          <a:off x="15521730" y="13139163"/>
          <a:ext cx="14045650" cy="923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Resim 23">
            <a:extLst>
              <a:ext uri="{FF2B5EF4-FFF2-40B4-BE49-F238E27FC236}">
                <a16:creationId xmlns:a16="http://schemas.microsoft.com/office/drawing/2014/main" id="{01852B6F-5EA6-4024-BD73-1F2DC27B0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619" y="13505530"/>
            <a:ext cx="4403949" cy="352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1A01CC1D-9673-43EB-B70B-95871FBF0D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59" y="13559688"/>
            <a:ext cx="4403949" cy="345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DD3D5E2-321D-48D8-8E96-E593C1EADD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297" y="13559689"/>
            <a:ext cx="4005072" cy="345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Diyagram 26">
            <a:extLst>
              <a:ext uri="{FF2B5EF4-FFF2-40B4-BE49-F238E27FC236}">
                <a16:creationId xmlns:a16="http://schemas.microsoft.com/office/drawing/2014/main" id="{6BC308D9-E6B6-4DD4-96EC-55957F1F2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399859"/>
              </p:ext>
            </p:extLst>
          </p:nvPr>
        </p:nvGraphicFramePr>
        <p:xfrm>
          <a:off x="15511810" y="3400664"/>
          <a:ext cx="14236315" cy="923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8" name="Resim 27">
            <a:extLst>
              <a:ext uri="{FF2B5EF4-FFF2-40B4-BE49-F238E27FC236}">
                <a16:creationId xmlns:a16="http://schemas.microsoft.com/office/drawing/2014/main" id="{D5F84FC8-35A4-4D99-A318-FD8DEE9BAD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517" y="3712184"/>
            <a:ext cx="4436855" cy="328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8A6A1C55-DE24-4E52-8F67-361AF1C4E5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297" y="3916901"/>
            <a:ext cx="4360824" cy="328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1947549A-E369-4923-9FBF-F127EA02EC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160" y="3916901"/>
            <a:ext cx="3763610" cy="328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D6879F83-C7DD-4CA0-85A5-9C7570FE0CC2}"/>
              </a:ext>
            </a:extLst>
          </p:cNvPr>
          <p:cNvSpPr txBox="1"/>
          <p:nvPr/>
        </p:nvSpPr>
        <p:spPr>
          <a:xfrm>
            <a:off x="17926036" y="22877662"/>
            <a:ext cx="11754301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>
                <a:latin typeface="Candara" panose="020E0502030303020204" pitchFamily="34" charset="0"/>
              </a:rPr>
              <a:t> </a:t>
            </a:r>
            <a:r>
              <a:rPr lang="tr-TR" sz="4800" b="1" u="sng" dirty="0"/>
              <a:t>Yakın Doğu Üniversitesi </a:t>
            </a:r>
            <a:r>
              <a:rPr lang="tr-TR" sz="4800" b="1" u="sng" dirty="0" err="1"/>
              <a:t>Odyoloji</a:t>
            </a:r>
            <a:r>
              <a:rPr lang="tr-TR" sz="4800" b="1" u="sng" dirty="0"/>
              <a:t> Bölümü</a:t>
            </a:r>
          </a:p>
          <a:p>
            <a:endParaRPr lang="tr-TR" sz="4200" dirty="0">
              <a:latin typeface="Candara" panose="020E0502030303020204" pitchFamily="34" charset="0"/>
            </a:endParaRPr>
          </a:p>
          <a:p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KKTC’de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Odyoloji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lisans eğitimini veren tek üniversite olan Yakın Doğu Üniversitesi,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Odyoloji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lisans bölümüne ilk defa 2015 yılında MF-3 puan türünden öğrenci kabulüne başlamıştır.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Dr.Ebru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Kösemihal'in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bölüm başkanlığını yaptığı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Odyoloji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bölümü </a:t>
            </a:r>
            <a:r>
              <a:rPr lang="tr-CY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lk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mezunlarını ise 2019 yılında vermiştir. Akademik anlamda her geçen sene üzerine koyarak ilerleyen Yakın Doğu Üniversitesi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Odyoloji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Bölümü, tecrübeli öğretim görevlisi kadrosu ve öğrencileri ile bilimsel çalışmalara da imza atmaktadır. 2017 yılında kurulan YDÜ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Odyoloji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Kulübü her yıl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akdemik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ve sosyal faaliyetler düzenlemektedir. 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E28ED186-D707-443F-B2FF-5D878649770D}"/>
              </a:ext>
            </a:extLst>
          </p:cNvPr>
          <p:cNvSpPr txBox="1"/>
          <p:nvPr/>
        </p:nvSpPr>
        <p:spPr>
          <a:xfrm>
            <a:off x="17927957" y="32972341"/>
            <a:ext cx="11655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2 oda ve 3 kabinden oluşan YDÜ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odyoloji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laboratuvarında odyometre, </a:t>
            </a:r>
            <a:r>
              <a:rPr lang="tr-TR" sz="4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elektrofizyolojik</a:t>
            </a:r>
            <a:r>
              <a:rPr lang="tr-TR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ölçüm cihazı ve Gerçek-kulak ölçüm cihazı bulunmaktadır. Ayrıca YDÜ Hastanesi karşısında bulunan fakülte, hastanenin olanaklarından da yararlanabilmektedir.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81A1BB70-AE47-467D-80B0-8C91E42FD61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1"/>
          <a:stretch/>
        </p:blipFill>
        <p:spPr>
          <a:xfrm>
            <a:off x="11585295" y="23861181"/>
            <a:ext cx="5387363" cy="4970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3E001133-9B48-4666-8401-5FD3C202278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r="1209"/>
          <a:stretch/>
        </p:blipFill>
        <p:spPr>
          <a:xfrm>
            <a:off x="11611979" y="29968484"/>
            <a:ext cx="5489484" cy="4729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EEC3F70F-608E-4BB1-9895-A1EB6C590B9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16742" r="9162" b="16804"/>
          <a:stretch/>
        </p:blipFill>
        <p:spPr>
          <a:xfrm>
            <a:off x="6769061" y="38810670"/>
            <a:ext cx="4578491" cy="4055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D3A1ECC3-86F1-420B-825D-011C4A83622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22420" r="3475" b="24236"/>
          <a:stretch/>
        </p:blipFill>
        <p:spPr>
          <a:xfrm>
            <a:off x="18920094" y="645300"/>
            <a:ext cx="2539709" cy="1972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B729CF85-8712-42F3-B794-F41C9830DD1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993" y="35041287"/>
            <a:ext cx="5513025" cy="5671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4DE23C4-5F49-49B2-87E3-C03E562DEC7C}"/>
              </a:ext>
            </a:extLst>
          </p:cNvPr>
          <p:cNvSpPr txBox="1"/>
          <p:nvPr/>
        </p:nvSpPr>
        <p:spPr>
          <a:xfrm>
            <a:off x="19984088" y="11451642"/>
            <a:ext cx="548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Odyolog</a:t>
            </a:r>
            <a:r>
              <a:rPr lang="tr-TR" sz="4400" b="1" dirty="0"/>
              <a:t> Ne İş Yapar?</a:t>
            </a:r>
            <a:endParaRPr lang="tr-TR" sz="4400" dirty="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E3B89931-F073-43D0-8516-4C658CD6493E}"/>
              </a:ext>
            </a:extLst>
          </p:cNvPr>
          <p:cNvSpPr txBox="1"/>
          <p:nvPr/>
        </p:nvSpPr>
        <p:spPr>
          <a:xfrm>
            <a:off x="20189949" y="21261421"/>
            <a:ext cx="548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Odyolog</a:t>
            </a:r>
            <a:r>
              <a:rPr lang="tr-TR" sz="4400" b="1" dirty="0"/>
              <a:t> Ne İş Yapar?</a:t>
            </a:r>
            <a:endParaRPr lang="tr-TR" sz="4400" dirty="0"/>
          </a:p>
        </p:txBody>
      </p:sp>
      <p:pic>
        <p:nvPicPr>
          <p:cNvPr id="40" name="İçerik Yer Tutucusu 3">
            <a:extLst>
              <a:ext uri="{FF2B5EF4-FFF2-40B4-BE49-F238E27FC236}">
                <a16:creationId xmlns:a16="http://schemas.microsoft.com/office/drawing/2014/main" id="{76BD7BB9-9BB7-4911-AEDE-9BB7A1ED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6"/>
          <a:srcRect l="40105" t="11405" r="33986" b="18830"/>
          <a:stretch/>
        </p:blipFill>
        <p:spPr>
          <a:xfrm>
            <a:off x="25767360" y="37235975"/>
            <a:ext cx="3630299" cy="5498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B9D180F8-F636-492D-89CE-11E66BA70F6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0958" t="10972" r="2679" b="39312"/>
          <a:stretch/>
        </p:blipFill>
        <p:spPr>
          <a:xfrm>
            <a:off x="18926896" y="37271073"/>
            <a:ext cx="5388072" cy="549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YDÜ logo ile ilgili görsel sonucu">
            <a:extLst>
              <a:ext uri="{FF2B5EF4-FFF2-40B4-BE49-F238E27FC236}">
                <a16:creationId xmlns:a16="http://schemas.microsoft.com/office/drawing/2014/main" id="{8D2E940A-D3B1-4A6C-8EEF-25B305E1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4" y="775608"/>
            <a:ext cx="1991892" cy="199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4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403</Words>
  <Application>Microsoft Office PowerPoint</Application>
  <PresentationFormat>Özel</PresentationFormat>
  <Paragraphs>48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Candara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Baran</dc:creator>
  <cp:lastModifiedBy>EBRU</cp:lastModifiedBy>
  <cp:revision>82</cp:revision>
  <dcterms:created xsi:type="dcterms:W3CDTF">2020-05-17T18:02:23Z</dcterms:created>
  <dcterms:modified xsi:type="dcterms:W3CDTF">2020-06-15T14:59:43Z</dcterms:modified>
</cp:coreProperties>
</file>